
<file path=[Content_Types].xml><?xml version="1.0" encoding="utf-8"?>
<Types xmlns="http://schemas.openxmlformats.org/package/2006/content-types"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22"/>
  </p:notesMasterIdLst>
  <p:handoutMasterIdLst>
    <p:handoutMasterId r:id="rId23"/>
  </p:handoutMasterIdLst>
  <p:sldIdLst>
    <p:sldId id="267" r:id="rId5"/>
    <p:sldId id="269" r:id="rId6"/>
    <p:sldId id="288" r:id="rId7"/>
    <p:sldId id="270" r:id="rId8"/>
    <p:sldId id="272" r:id="rId9"/>
    <p:sldId id="290" r:id="rId10"/>
    <p:sldId id="291" r:id="rId11"/>
    <p:sldId id="289" r:id="rId12"/>
    <p:sldId id="274" r:id="rId13"/>
    <p:sldId id="275" r:id="rId14"/>
    <p:sldId id="276" r:id="rId15"/>
    <p:sldId id="281" r:id="rId16"/>
    <p:sldId id="286" r:id="rId17"/>
    <p:sldId id="285" r:id="rId18"/>
    <p:sldId id="282" r:id="rId19"/>
    <p:sldId id="283" r:id="rId20"/>
    <p:sldId id="287" r:id="rId21"/>
  </p:sldIdLst>
  <p:sldSz cx="12192000" cy="6858000"/>
  <p:notesSz cx="6858000" cy="9144000"/>
  <p:defaultTextStyle>
    <a:defPPr rtl="0">
      <a:defRPr lang="hu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D852DC4A-0108-382F-4B84-BEC5CD668BE7}" name="Gyura Gabriella 588" initials="G5" userId="S::gyugab588@hengersor.hu::2710dfbd-107b-46f8-a06a-4efa38af1cd3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B323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01D9F96-174C-23E8-3CFB-37E9CD9A036D}" v="723" dt="2025-04-27T22:07:10.468"/>
    <p1510:client id="{563FA90B-DBF9-9D0C-22AC-3469EF70B40B}" v="30" dt="2025-04-26T20:37:32.112"/>
    <p1510:client id="{AD12969D-0D8F-8E83-200A-560BA16EEB15}" v="507" dt="2025-04-26T11:16:24.53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Közepesen sötét stílus 2 – 1. jelölőszín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5713" autoAdjust="0"/>
  </p:normalViewPr>
  <p:slideViewPr>
    <p:cSldViewPr snapToGrid="0">
      <p:cViewPr varScale="1">
        <p:scale>
          <a:sx n="86" d="100"/>
          <a:sy n="86" d="100"/>
        </p:scale>
        <p:origin x="51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382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28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hu-HU" dirty="0"/>
          </a:p>
        </p:txBody>
      </p:sp>
      <p:sp>
        <p:nvSpPr>
          <p:cNvPr id="3" name="Dátum hely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681418C4-22FD-4352-8451-6B7EEE2AD120}" type="datetime1">
              <a:rPr lang="hu-HU" smtClean="0"/>
              <a:t>2025. 04. 27.</a:t>
            </a:fld>
            <a:endParaRPr lang="hu-HU" dirty="0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hu-HU" dirty="0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6F79B2A-BF25-4862-8EEB-C1ACE5554C14}" type="slidenum">
              <a:rPr lang="hu-HU" smtClean="0"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02735566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hu-HU" noProof="0" dirty="0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79C38C-46A1-49BC-A836-83A1BCB4B54C}" type="datetime1">
              <a:rPr lang="hu-HU" smtClean="0"/>
              <a:pPr/>
              <a:t>2025. 04. 27.</a:t>
            </a:fld>
            <a:endParaRPr lang="hu-HU" dirty="0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hu-HU" noProof="0" dirty="0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hu-HU" noProof="0" dirty="0"/>
              <a:t>Mintaszöveg szerkesztése</a:t>
            </a:r>
          </a:p>
          <a:p>
            <a:pPr lvl="1" rtl="0"/>
            <a:r>
              <a:rPr lang="hu-HU" noProof="0" dirty="0"/>
              <a:t>Második szint</a:t>
            </a:r>
          </a:p>
          <a:p>
            <a:pPr lvl="2" rtl="0"/>
            <a:r>
              <a:rPr lang="hu-HU" noProof="0" dirty="0"/>
              <a:t>Harmadik szint</a:t>
            </a:r>
          </a:p>
          <a:p>
            <a:pPr lvl="3" rtl="0"/>
            <a:r>
              <a:rPr lang="hu-HU" noProof="0" dirty="0"/>
              <a:t>Negyedik szint</a:t>
            </a:r>
          </a:p>
          <a:p>
            <a:pPr lvl="4" rtl="0"/>
            <a:r>
              <a:rPr lang="hu-HU" noProof="0" dirty="0"/>
              <a:t>Ötödik szint</a:t>
            </a:r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hu-HU" noProof="0" dirty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2B46F2B-1084-40BA-9F0A-B1F6847335C5}" type="slidenum">
              <a:rPr lang="hu-HU" noProof="0" smtClean="0"/>
              <a:t>‹#›</a:t>
            </a:fld>
            <a:endParaRPr lang="hu-HU" noProof="0" dirty="0"/>
          </a:p>
        </p:txBody>
      </p:sp>
    </p:spTree>
    <p:extLst>
      <p:ext uri="{BB962C8B-B14F-4D97-AF65-F5344CB8AC3E}">
        <p14:creationId xmlns:p14="http://schemas.microsoft.com/office/powerpoint/2010/main" val="38120763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2B46F2B-1084-40BA-9F0A-B1F6847335C5}" type="slidenum">
              <a:rPr lang="hu-HU" smtClean="0"/>
              <a:t>1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3782598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ea typeface="Calibri"/>
                <a:cs typeface="Calibri"/>
              </a:rPr>
              <a:t>Ezek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az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eszközök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segítettek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bennünket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az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egymás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közötti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adatok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megosztásával</a:t>
            </a:r>
            <a:r>
              <a:rPr lang="en-US" dirty="0">
                <a:ea typeface="Calibri"/>
                <a:cs typeface="Calibri"/>
              </a:rPr>
              <a:t>, </a:t>
            </a:r>
            <a:r>
              <a:rPr lang="en-US" dirty="0" err="1">
                <a:ea typeface="Calibri"/>
                <a:cs typeface="Calibri"/>
              </a:rPr>
              <a:t>amikkel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gyorsabban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és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egyszerre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tudtunk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működni</a:t>
            </a:r>
            <a:r>
              <a:rPr lang="en-US" dirty="0">
                <a:ea typeface="Calibri"/>
                <a:cs typeface="Calibri"/>
              </a:rPr>
              <a:t>.</a:t>
            </a:r>
          </a:p>
          <a:p>
            <a:r>
              <a:rPr lang="hu-HU" dirty="0"/>
              <a:t>GitHub: verziókezelés, automatizált publikálás</a:t>
            </a:r>
            <a:endParaRPr lang="en-US" dirty="0"/>
          </a:p>
          <a:p>
            <a:r>
              <a:rPr lang="hu-HU" dirty="0"/>
              <a:t>Google Drive: képek tárolása</a:t>
            </a:r>
            <a:endParaRPr lang="en-US" dirty="0"/>
          </a:p>
          <a:p>
            <a:r>
              <a:rPr lang="hu-HU" dirty="0" err="1"/>
              <a:t>Trello</a:t>
            </a:r>
            <a:r>
              <a:rPr lang="hu-HU" dirty="0"/>
              <a:t>: feladatkezelés, kiosztás</a:t>
            </a:r>
            <a:endParaRPr lang="en-US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62B46F2B-1084-40BA-9F0A-B1F6847335C5}" type="slidenum">
              <a:rPr lang="hu-HU" noProof="0" smtClean="0"/>
              <a:t>12</a:t>
            </a:fld>
            <a:endParaRPr lang="hu-HU" noProof="0" dirty="0"/>
          </a:p>
        </p:txBody>
      </p:sp>
    </p:spTree>
    <p:extLst>
      <p:ext uri="{BB962C8B-B14F-4D97-AF65-F5344CB8AC3E}">
        <p14:creationId xmlns:p14="http://schemas.microsoft.com/office/powerpoint/2010/main" val="27395009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a typeface="Calibri"/>
                <a:cs typeface="Calibri"/>
              </a:rPr>
              <a:t>Az </a:t>
            </a:r>
            <a:r>
              <a:rPr lang="en-US" dirty="0" err="1">
                <a:ea typeface="Calibri"/>
                <a:cs typeface="Calibri"/>
              </a:rPr>
              <a:t>alapokat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az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iskolában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töltött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idő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alatt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készítettünk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el</a:t>
            </a:r>
            <a:r>
              <a:rPr lang="en-US" dirty="0">
                <a:ea typeface="Calibri"/>
                <a:cs typeface="Calibri"/>
              </a:rPr>
              <a:t> (</a:t>
            </a:r>
            <a:r>
              <a:rPr lang="en-US" dirty="0" err="1">
                <a:ea typeface="Calibri"/>
                <a:cs typeface="Calibri"/>
              </a:rPr>
              <a:t>ez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alatt</a:t>
            </a:r>
            <a:r>
              <a:rPr lang="en-US" dirty="0">
                <a:ea typeface="Calibri"/>
                <a:cs typeface="Calibri"/>
              </a:rPr>
              <a:t> a frontend </a:t>
            </a:r>
            <a:r>
              <a:rPr lang="en-US" dirty="0" err="1">
                <a:ea typeface="Calibri"/>
                <a:cs typeface="Calibri"/>
              </a:rPr>
              <a:t>részre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gondolok</a:t>
            </a:r>
            <a:r>
              <a:rPr lang="en-US" dirty="0">
                <a:ea typeface="Calibri"/>
                <a:cs typeface="Calibri"/>
              </a:rPr>
              <a:t>), de </a:t>
            </a:r>
            <a:r>
              <a:rPr lang="en-US" dirty="0" err="1">
                <a:ea typeface="Calibri"/>
                <a:cs typeface="Calibri"/>
              </a:rPr>
              <a:t>ettől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függetlenül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nagyon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sokat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dolgoztunk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vele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az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otthoni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gépeinken</a:t>
            </a:r>
            <a:r>
              <a:rPr lang="en-US" dirty="0">
                <a:ea typeface="Calibri"/>
                <a:cs typeface="Calibri"/>
              </a:rPr>
              <a:t> is a </a:t>
            </a:r>
            <a:r>
              <a:rPr lang="en-US" dirty="0" err="1">
                <a:ea typeface="Calibri"/>
                <a:cs typeface="Calibri"/>
              </a:rPr>
              <a:t>határidő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betartása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érdekében</a:t>
            </a:r>
            <a:r>
              <a:rPr lang="en-US" dirty="0">
                <a:ea typeface="Calibri"/>
                <a:cs typeface="Calibri"/>
              </a:rPr>
              <a:t>.</a:t>
            </a:r>
            <a:br>
              <a:rPr lang="en-US" dirty="0">
                <a:cs typeface="+mn-lt"/>
              </a:rPr>
            </a:br>
            <a:endParaRPr lang="en-US" dirty="0">
              <a:ea typeface="Calibri"/>
              <a:cs typeface="Calibri"/>
            </a:endParaRP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62B46F2B-1084-40BA-9F0A-B1F6847335C5}" type="slidenum">
              <a:rPr lang="hu-HU" noProof="0" smtClean="0"/>
              <a:t>13</a:t>
            </a:fld>
            <a:endParaRPr lang="hu-HU" noProof="0" dirty="0"/>
          </a:p>
        </p:txBody>
      </p:sp>
    </p:spTree>
    <p:extLst>
      <p:ext uri="{BB962C8B-B14F-4D97-AF65-F5344CB8AC3E}">
        <p14:creationId xmlns:p14="http://schemas.microsoft.com/office/powerpoint/2010/main" val="20595350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a typeface="Calibri"/>
                <a:cs typeface="Calibri"/>
              </a:rPr>
              <a:t>Sok </a:t>
            </a:r>
            <a:r>
              <a:rPr lang="en-US" err="1">
                <a:ea typeface="Calibri"/>
                <a:cs typeface="Calibri"/>
              </a:rPr>
              <a:t>dologban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együtt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működtünk</a:t>
            </a:r>
            <a:r>
              <a:rPr lang="en-US" dirty="0">
                <a:ea typeface="Calibri"/>
                <a:cs typeface="Calibri"/>
              </a:rPr>
              <a:t>, </a:t>
            </a:r>
            <a:r>
              <a:rPr lang="en-US" err="1">
                <a:ea typeface="Calibri"/>
                <a:cs typeface="Calibri"/>
              </a:rPr>
              <a:t>terveztünk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és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megvalósítottunk</a:t>
            </a:r>
            <a:r>
              <a:rPr lang="en-US" dirty="0">
                <a:ea typeface="Calibri"/>
                <a:cs typeface="Calibri"/>
              </a:rPr>
              <a:t>.</a:t>
            </a:r>
            <a:br>
              <a:rPr lang="en-US" dirty="0">
                <a:ea typeface="Calibri"/>
                <a:cs typeface="+mn-lt"/>
              </a:rPr>
            </a:br>
            <a:r>
              <a:rPr lang="en-US" err="1">
                <a:ea typeface="Calibri"/>
                <a:cs typeface="Calibri"/>
              </a:rPr>
              <a:t>Voltak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olyan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részek</a:t>
            </a:r>
            <a:r>
              <a:rPr lang="en-US" dirty="0">
                <a:ea typeface="Calibri"/>
                <a:cs typeface="Calibri"/>
              </a:rPr>
              <a:t>, </a:t>
            </a:r>
            <a:r>
              <a:rPr lang="en-US" err="1">
                <a:ea typeface="Calibri"/>
                <a:cs typeface="Calibri"/>
              </a:rPr>
              <a:t>amiket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átírtunk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vagy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töröltünk</a:t>
            </a:r>
            <a:r>
              <a:rPr lang="en-US" dirty="0">
                <a:ea typeface="Calibri"/>
                <a:cs typeface="Calibri"/>
              </a:rPr>
              <a:t>. </a:t>
            </a:r>
          </a:p>
          <a:p>
            <a:r>
              <a:rPr lang="en-US" dirty="0" err="1">
                <a:ea typeface="Calibri"/>
                <a:cs typeface="Calibri"/>
              </a:rPr>
              <a:t>Autók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oldal</a:t>
            </a:r>
            <a:r>
              <a:rPr lang="en-US" dirty="0">
                <a:ea typeface="Calibri"/>
                <a:cs typeface="Calibri"/>
              </a:rPr>
              <a:t>, admin </a:t>
            </a:r>
            <a:r>
              <a:rPr lang="en-US" dirty="0" err="1">
                <a:ea typeface="Calibri"/>
                <a:cs typeface="Calibri"/>
              </a:rPr>
              <a:t>felület</a:t>
            </a:r>
            <a:r>
              <a:rPr lang="en-US" dirty="0">
                <a:ea typeface="Calibri"/>
                <a:cs typeface="Calibri"/>
              </a:rPr>
              <a:t>, </a:t>
            </a:r>
            <a:r>
              <a:rPr lang="en-US" dirty="0" err="1">
                <a:ea typeface="Calibri"/>
                <a:cs typeface="Calibri"/>
              </a:rPr>
              <a:t>teljes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adatbázis</a:t>
            </a:r>
            <a:r>
              <a:rPr lang="en-US" dirty="0">
                <a:ea typeface="Calibri"/>
                <a:cs typeface="Calibri"/>
              </a:rPr>
              <a:t>, </a:t>
            </a:r>
            <a:r>
              <a:rPr lang="en-US" dirty="0" err="1">
                <a:ea typeface="Calibri"/>
                <a:cs typeface="Calibri"/>
              </a:rPr>
              <a:t>reszponzivitás</a:t>
            </a:r>
            <a:r>
              <a:rPr lang="en-US" dirty="0">
                <a:ea typeface="Calibri"/>
                <a:cs typeface="Calibri"/>
              </a:rPr>
              <a:t>, </a:t>
            </a:r>
            <a:r>
              <a:rPr lang="en-US" dirty="0" err="1">
                <a:ea typeface="Calibri"/>
                <a:cs typeface="Calibri"/>
              </a:rPr>
              <a:t>hírek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oldal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helyére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kapcsolati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oldal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funkcionalitás</a:t>
            </a:r>
            <a:r>
              <a:rPr lang="en-US" dirty="0">
                <a:ea typeface="Calibri"/>
                <a:cs typeface="Calibri"/>
              </a:rPr>
              <a:t> (</a:t>
            </a:r>
            <a:r>
              <a:rPr lang="en-US" dirty="0" err="1">
                <a:ea typeface="Calibri"/>
                <a:cs typeface="Calibri"/>
              </a:rPr>
              <a:t>hitelesítő</a:t>
            </a:r>
            <a:r>
              <a:rPr lang="en-US" dirty="0">
                <a:ea typeface="Calibri"/>
                <a:cs typeface="Calibri"/>
              </a:rPr>
              <a:t>) </a:t>
            </a:r>
            <a:r>
              <a:rPr lang="en-US" dirty="0" err="1">
                <a:ea typeface="Calibri"/>
                <a:cs typeface="Calibri"/>
              </a:rPr>
              <a:t>törlés</a:t>
            </a:r>
            <a:r>
              <a:rPr lang="en-US" dirty="0"/>
              <a:t>, (</a:t>
            </a:r>
            <a:r>
              <a:rPr lang="en-US" dirty="0" err="1"/>
              <a:t>felesleges</a:t>
            </a:r>
            <a:r>
              <a:rPr lang="en-US" dirty="0"/>
              <a:t> </a:t>
            </a:r>
            <a:r>
              <a:rPr lang="en-US" dirty="0" err="1"/>
              <a:t>css</a:t>
            </a:r>
            <a:r>
              <a:rPr lang="en-US" dirty="0"/>
              <a:t> </a:t>
            </a:r>
            <a:r>
              <a:rPr lang="en-US" dirty="0" err="1"/>
              <a:t>kódok</a:t>
            </a:r>
            <a:r>
              <a:rPr lang="en-US" dirty="0"/>
              <a:t> </a:t>
            </a:r>
            <a:r>
              <a:rPr lang="en-US" dirty="0" err="1"/>
              <a:t>törlése</a:t>
            </a:r>
            <a:r>
              <a:rPr lang="en-US" dirty="0"/>
              <a:t>),</a:t>
            </a:r>
            <a:endParaRPr lang="en-US" dirty="0">
              <a:ea typeface="Calibri"/>
              <a:cs typeface="Calibri"/>
            </a:endParaRP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62B46F2B-1084-40BA-9F0A-B1F6847335C5}" type="slidenum">
              <a:rPr lang="hu-HU" noProof="0" smtClean="0"/>
              <a:t>14</a:t>
            </a:fld>
            <a:endParaRPr lang="hu-HU" noProof="0" dirty="0"/>
          </a:p>
        </p:txBody>
      </p:sp>
    </p:spTree>
    <p:extLst>
      <p:ext uri="{BB962C8B-B14F-4D97-AF65-F5344CB8AC3E}">
        <p14:creationId xmlns:p14="http://schemas.microsoft.com/office/powerpoint/2010/main" val="36386745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2B46F2B-1084-40BA-9F0A-B1F6847335C5}" type="slidenum">
              <a:rPr lang="hu-HU" smtClean="0"/>
              <a:t>15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495210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ea typeface="Calibri"/>
                <a:cs typeface="Calibri"/>
              </a:rPr>
              <a:t>Ezeket</a:t>
            </a:r>
            <a:r>
              <a:rPr lang="en-US" dirty="0">
                <a:ea typeface="Calibri"/>
                <a:cs typeface="Calibri"/>
              </a:rPr>
              <a:t> a </a:t>
            </a:r>
            <a:r>
              <a:rPr lang="en-US" dirty="0" err="1">
                <a:ea typeface="Calibri"/>
                <a:cs typeface="Calibri"/>
              </a:rPr>
              <a:t>nyelveket</a:t>
            </a:r>
            <a:r>
              <a:rPr lang="en-US" dirty="0">
                <a:ea typeface="Calibri"/>
                <a:cs typeface="Calibri"/>
              </a:rPr>
              <a:t> (html, </a:t>
            </a:r>
            <a:r>
              <a:rPr lang="en-US" dirty="0" err="1">
                <a:ea typeface="Calibri"/>
                <a:cs typeface="Calibri"/>
              </a:rPr>
              <a:t>css</a:t>
            </a:r>
            <a:r>
              <a:rPr lang="en-US" dirty="0">
                <a:ea typeface="Calibri"/>
                <a:cs typeface="Calibri"/>
              </a:rPr>
              <a:t>, </a:t>
            </a:r>
            <a:r>
              <a:rPr lang="en-US" dirty="0" err="1">
                <a:ea typeface="Calibri"/>
                <a:cs typeface="Calibri"/>
              </a:rPr>
              <a:t>js</a:t>
            </a:r>
            <a:r>
              <a:rPr lang="en-US" dirty="0">
                <a:ea typeface="Calibri"/>
                <a:cs typeface="Calibri"/>
              </a:rPr>
              <a:t>, </a:t>
            </a:r>
            <a:r>
              <a:rPr lang="en-US" dirty="0" err="1">
                <a:ea typeface="Calibri"/>
                <a:cs typeface="Calibri"/>
              </a:rPr>
              <a:t>php</a:t>
            </a:r>
            <a:r>
              <a:rPr lang="en-US" dirty="0">
                <a:ea typeface="Calibri"/>
                <a:cs typeface="Calibri"/>
              </a:rPr>
              <a:t>) , </a:t>
            </a:r>
            <a:r>
              <a:rPr lang="en-US" dirty="0" err="1">
                <a:ea typeface="Calibri"/>
                <a:cs typeface="Calibri"/>
              </a:rPr>
              <a:t>keretrendszert</a:t>
            </a:r>
            <a:r>
              <a:rPr lang="en-US" dirty="0">
                <a:ea typeface="Calibri"/>
                <a:cs typeface="Calibri"/>
              </a:rPr>
              <a:t> (bootstrap) </a:t>
            </a:r>
            <a:r>
              <a:rPr lang="en-US" dirty="0" err="1">
                <a:ea typeface="Calibri"/>
                <a:cs typeface="Calibri"/>
              </a:rPr>
              <a:t>és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eszközt</a:t>
            </a:r>
            <a:r>
              <a:rPr lang="en-US" dirty="0">
                <a:ea typeface="Calibri"/>
                <a:cs typeface="Calibri"/>
              </a:rPr>
              <a:t> (</a:t>
            </a:r>
            <a:r>
              <a:rPr lang="en-US" dirty="0" err="1">
                <a:ea typeface="Calibri"/>
                <a:cs typeface="Calibri"/>
              </a:rPr>
              <a:t>phpmyadmin</a:t>
            </a:r>
            <a:r>
              <a:rPr lang="en-US" dirty="0">
                <a:ea typeface="Calibri"/>
                <a:cs typeface="Calibri"/>
              </a:rPr>
              <a:t>) </a:t>
            </a:r>
            <a:r>
              <a:rPr lang="en-US" dirty="0" err="1">
                <a:ea typeface="Calibri"/>
                <a:cs typeface="Calibri"/>
              </a:rPr>
              <a:t>használtunk</a:t>
            </a:r>
            <a:r>
              <a:rPr lang="en-US" dirty="0">
                <a:ea typeface="Calibri"/>
                <a:cs typeface="Calibri"/>
              </a:rPr>
              <a:t> a </a:t>
            </a:r>
            <a:r>
              <a:rPr lang="en-US" dirty="0" err="1">
                <a:ea typeface="Calibri"/>
                <a:cs typeface="Calibri"/>
              </a:rPr>
              <a:t>programunkhoz</a:t>
            </a:r>
            <a:r>
              <a:rPr lang="en-US" dirty="0">
                <a:ea typeface="Calibri"/>
                <a:cs typeface="Calibri"/>
              </a:rPr>
              <a:t>.</a:t>
            </a:r>
          </a:p>
          <a:p>
            <a:r>
              <a:rPr lang="en-US" dirty="0">
                <a:ea typeface="Calibri"/>
                <a:cs typeface="Calibri"/>
              </a:rPr>
              <a:t>Backend </a:t>
            </a:r>
            <a:r>
              <a:rPr lang="en-US" dirty="0" err="1">
                <a:ea typeface="Calibri"/>
                <a:cs typeface="Calibri"/>
              </a:rPr>
              <a:t>keretrendszert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nem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használtunk</a:t>
            </a:r>
            <a:r>
              <a:rPr lang="en-US" dirty="0">
                <a:ea typeface="Calibri"/>
                <a:cs typeface="Calibri"/>
              </a:rPr>
              <a:t>, </a:t>
            </a:r>
            <a:r>
              <a:rPr lang="en-US" dirty="0" err="1">
                <a:ea typeface="Calibri"/>
                <a:cs typeface="Calibri"/>
              </a:rPr>
              <a:t>mert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így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egyszerűbbnek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találtuk</a:t>
            </a:r>
            <a:r>
              <a:rPr lang="en-US" dirty="0">
                <a:ea typeface="Calibri"/>
                <a:cs typeface="Calibri"/>
              </a:rPr>
              <a:t>.</a:t>
            </a:r>
          </a:p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62B46F2B-1084-40BA-9F0A-B1F6847335C5}" type="slidenum">
              <a:rPr lang="hu-HU" noProof="0" smtClean="0"/>
              <a:t>4</a:t>
            </a:fld>
            <a:endParaRPr lang="hu-HU" noProof="0" dirty="0"/>
          </a:p>
        </p:txBody>
      </p:sp>
    </p:spTree>
    <p:extLst>
      <p:ext uri="{BB962C8B-B14F-4D97-AF65-F5344CB8AC3E}">
        <p14:creationId xmlns:p14="http://schemas.microsoft.com/office/powerpoint/2010/main" val="17621077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a typeface="Calibri"/>
                <a:cs typeface="Calibri"/>
              </a:rPr>
              <a:t>CSS:</a:t>
            </a:r>
          </a:p>
          <a:p>
            <a:pPr marL="171450" indent="-171450">
              <a:buFont typeface="Arial"/>
              <a:buChar char="•"/>
            </a:pPr>
            <a:r>
              <a:rPr lang="en-US" dirty="0">
                <a:ea typeface="Calibri"/>
                <a:cs typeface="Calibri"/>
              </a:rPr>
              <a:t>Bootstrap </a:t>
            </a:r>
            <a:r>
              <a:rPr lang="en-US" dirty="0" err="1">
                <a:ea typeface="Calibri"/>
                <a:cs typeface="Calibri"/>
              </a:rPr>
              <a:t>keretrendszer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használata</a:t>
            </a:r>
            <a:endParaRPr lang="hu-HU">
              <a:ea typeface="Calibri"/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 dirty="0" err="1">
                <a:ea typeface="Calibri"/>
                <a:cs typeface="+mn-lt"/>
              </a:rPr>
              <a:t>Tisztakód</a:t>
            </a:r>
            <a:r>
              <a:rPr lang="en-US" dirty="0">
                <a:ea typeface="Calibri"/>
                <a:cs typeface="+mn-lt"/>
              </a:rPr>
              <a:t> </a:t>
            </a:r>
            <a:r>
              <a:rPr lang="en-US" dirty="0" err="1">
                <a:ea typeface="Calibri"/>
                <a:cs typeface="+mn-lt"/>
              </a:rPr>
              <a:t>elvének</a:t>
            </a:r>
            <a:r>
              <a:rPr lang="en-US" dirty="0">
                <a:ea typeface="Calibri"/>
                <a:cs typeface="+mn-lt"/>
              </a:rPr>
              <a:t> </a:t>
            </a:r>
            <a:r>
              <a:rPr lang="en-US" dirty="0" err="1">
                <a:ea typeface="Calibri"/>
                <a:cs typeface="+mn-lt"/>
              </a:rPr>
              <a:t>megfelelő</a:t>
            </a:r>
            <a:r>
              <a:rPr lang="en-US" dirty="0">
                <a:ea typeface="Calibri"/>
                <a:cs typeface="+mn-lt"/>
              </a:rPr>
              <a:t> </a:t>
            </a:r>
            <a:r>
              <a:rPr lang="en-US" dirty="0" err="1">
                <a:ea typeface="Calibri"/>
                <a:cs typeface="+mn-lt"/>
              </a:rPr>
              <a:t>elnevezések</a:t>
            </a:r>
            <a:r>
              <a:rPr lang="en-US" dirty="0">
                <a:ea typeface="Calibri"/>
                <a:cs typeface="+mn-lt"/>
              </a:rPr>
              <a:t> </a:t>
            </a:r>
            <a:r>
              <a:rPr lang="en-US" dirty="0" err="1">
                <a:ea typeface="Calibri"/>
                <a:cs typeface="+mn-lt"/>
              </a:rPr>
              <a:t>és</a:t>
            </a:r>
            <a:r>
              <a:rPr lang="en-US" dirty="0">
                <a:ea typeface="Calibri"/>
                <a:cs typeface="+mn-lt"/>
              </a:rPr>
              <a:t> </a:t>
            </a:r>
            <a:r>
              <a:rPr lang="en-US" dirty="0" err="1">
                <a:ea typeface="Calibri"/>
                <a:cs typeface="+mn-lt"/>
              </a:rPr>
              <a:t>kódolás</a:t>
            </a:r>
          </a:p>
          <a:p>
            <a:pPr marL="171450" indent="-171450">
              <a:buFont typeface="Arial"/>
              <a:buChar char="•"/>
            </a:pPr>
            <a:endParaRPr lang="en-US" dirty="0">
              <a:ea typeface="Calibri"/>
              <a:cs typeface="+mn-lt"/>
            </a:endParaRPr>
          </a:p>
          <a:p>
            <a:r>
              <a:rPr lang="en-US" dirty="0">
                <a:ea typeface="Calibri"/>
                <a:cs typeface="+mn-lt"/>
              </a:rPr>
              <a:t>JavaScript:</a:t>
            </a:r>
          </a:p>
          <a:p>
            <a:pPr marL="171450" indent="-171450">
              <a:buFont typeface="Arial"/>
              <a:buChar char="•"/>
            </a:pPr>
            <a:r>
              <a:rPr lang="en-US" dirty="0" err="1">
                <a:ea typeface="Calibri"/>
                <a:cs typeface="+mn-lt"/>
              </a:rPr>
              <a:t>Szűrő</a:t>
            </a:r>
            <a:r>
              <a:rPr lang="en-US" dirty="0">
                <a:ea typeface="Calibri"/>
                <a:cs typeface="+mn-lt"/>
              </a:rPr>
              <a:t> </a:t>
            </a:r>
            <a:endParaRPr lang="en-US">
              <a:ea typeface="Calibri" panose="020F0502020204030204"/>
              <a:cs typeface="Calibri" panose="020F0502020204030204"/>
            </a:endParaRPr>
          </a:p>
          <a:p>
            <a:pPr marL="171450" indent="-171450">
              <a:buFont typeface="Arial"/>
              <a:buChar char="•"/>
            </a:pPr>
            <a:r>
              <a:rPr lang="en-US" err="1">
                <a:ea typeface="Calibri"/>
                <a:cs typeface="+mn-lt"/>
              </a:rPr>
              <a:t>Fordító</a:t>
            </a:r>
            <a:endParaRPr lang="en-US" dirty="0" err="1">
              <a:ea typeface="Calibri"/>
              <a:cs typeface="+mn-lt"/>
            </a:endParaRPr>
          </a:p>
          <a:p>
            <a:pPr marL="171450" indent="-171450">
              <a:buFont typeface="Arial"/>
              <a:buChar char="•"/>
            </a:pPr>
            <a:r>
              <a:rPr lang="en-US" dirty="0" err="1">
                <a:ea typeface="Calibri"/>
                <a:cs typeface="+mn-lt"/>
              </a:rPr>
              <a:t>Képnézegető</a:t>
            </a:r>
            <a:endParaRPr lang="en-US" dirty="0">
              <a:ea typeface="Calibri"/>
              <a:cs typeface="+mn-lt"/>
            </a:endParaRPr>
          </a:p>
          <a:p>
            <a:pPr marL="171450" indent="-171450">
              <a:buFont typeface="Arial"/>
              <a:buChar char="•"/>
            </a:pPr>
            <a:r>
              <a:rPr lang="en-US" dirty="0" err="1">
                <a:ea typeface="Calibri"/>
                <a:cs typeface="+mn-lt"/>
              </a:rPr>
              <a:t>Gombok</a:t>
            </a:r>
            <a:r>
              <a:rPr lang="en-US" dirty="0">
                <a:ea typeface="Calibri"/>
                <a:cs typeface="+mn-lt"/>
              </a:rPr>
              <a:t> </a:t>
            </a:r>
            <a:r>
              <a:rPr lang="en-US" dirty="0" err="1">
                <a:ea typeface="Calibri"/>
                <a:cs typeface="+mn-lt"/>
              </a:rPr>
              <a:t>helyes</a:t>
            </a:r>
            <a:r>
              <a:rPr lang="en-US" dirty="0">
                <a:ea typeface="Calibri"/>
                <a:cs typeface="+mn-lt"/>
              </a:rPr>
              <a:t> </a:t>
            </a:r>
            <a:r>
              <a:rPr lang="en-US" dirty="0" err="1">
                <a:ea typeface="Calibri"/>
                <a:cs typeface="+mn-lt"/>
              </a:rPr>
              <a:t>működése</a:t>
            </a:r>
            <a:r>
              <a:rPr lang="en-US" dirty="0">
                <a:ea typeface="Calibri"/>
                <a:cs typeface="+mn-lt"/>
              </a:rPr>
              <a:t>: </a:t>
            </a:r>
            <a:r>
              <a:rPr lang="en-US" dirty="0" err="1">
                <a:ea typeface="Calibri"/>
                <a:cs typeface="+mn-lt"/>
              </a:rPr>
              <a:t>átirányítás</a:t>
            </a:r>
            <a:r>
              <a:rPr lang="en-US" dirty="0">
                <a:ea typeface="Calibri"/>
                <a:cs typeface="+mn-lt"/>
              </a:rPr>
              <a:t>, </a:t>
            </a:r>
            <a:r>
              <a:rPr lang="en-US" dirty="0" err="1">
                <a:ea typeface="Calibri"/>
                <a:cs typeface="+mn-lt"/>
              </a:rPr>
              <a:t>üzenetküldés</a:t>
            </a:r>
            <a:r>
              <a:rPr lang="en-US" dirty="0">
                <a:ea typeface="Calibri"/>
                <a:cs typeface="+mn-lt"/>
              </a:rPr>
              <a:t>, </a:t>
            </a:r>
            <a:r>
              <a:rPr lang="en-US" dirty="0" err="1">
                <a:ea typeface="Calibri"/>
                <a:cs typeface="+mn-lt"/>
              </a:rPr>
              <a:t>visszalépés</a:t>
            </a:r>
            <a:br>
              <a:rPr lang="en-US" dirty="0">
                <a:ea typeface="Calibri"/>
                <a:cs typeface="+mn-lt"/>
              </a:rPr>
            </a:br>
            <a:endParaRPr lang="en-US">
              <a:ea typeface="Calibri"/>
              <a:cs typeface="Calibri"/>
            </a:endParaRP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62B46F2B-1084-40BA-9F0A-B1F6847335C5}" type="slidenum">
              <a:rPr lang="hu-HU" noProof="0" smtClean="0"/>
              <a:t>5</a:t>
            </a:fld>
            <a:endParaRPr lang="hu-HU" noProof="0" dirty="0"/>
          </a:p>
        </p:txBody>
      </p:sp>
    </p:spTree>
    <p:extLst>
      <p:ext uri="{BB962C8B-B14F-4D97-AF65-F5344CB8AC3E}">
        <p14:creationId xmlns:p14="http://schemas.microsoft.com/office/powerpoint/2010/main" val="22672150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679759-A639-395E-1581-364889D447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>
            <a:extLst>
              <a:ext uri="{FF2B5EF4-FFF2-40B4-BE49-F238E27FC236}">
                <a16:creationId xmlns:a16="http://schemas.microsoft.com/office/drawing/2014/main" id="{1218B513-38D0-4C81-4096-315C26D0362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>
            <a:extLst>
              <a:ext uri="{FF2B5EF4-FFF2-40B4-BE49-F238E27FC236}">
                <a16:creationId xmlns:a16="http://schemas.microsoft.com/office/drawing/2014/main" id="{498C8B94-16E9-F405-D8B6-E2553D5004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a typeface="Calibri"/>
                <a:cs typeface="Calibri"/>
              </a:rPr>
              <a:t>CSS:</a:t>
            </a:r>
          </a:p>
          <a:p>
            <a:pPr marL="171450" indent="-171450">
              <a:buFont typeface="Arial"/>
              <a:buChar char="•"/>
            </a:pPr>
            <a:r>
              <a:rPr lang="en-US" dirty="0">
                <a:ea typeface="Calibri"/>
                <a:cs typeface="Calibri"/>
              </a:rPr>
              <a:t>Bootstrap </a:t>
            </a:r>
            <a:r>
              <a:rPr lang="en-US" dirty="0" err="1">
                <a:ea typeface="Calibri"/>
                <a:cs typeface="Calibri"/>
              </a:rPr>
              <a:t>keretrendszer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használata</a:t>
            </a:r>
            <a:endParaRPr lang="hu-HU">
              <a:ea typeface="Calibri"/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 dirty="0" err="1">
                <a:ea typeface="Calibri"/>
                <a:cs typeface="+mn-lt"/>
              </a:rPr>
              <a:t>Tisztakód</a:t>
            </a:r>
            <a:r>
              <a:rPr lang="en-US" dirty="0">
                <a:ea typeface="Calibri"/>
                <a:cs typeface="+mn-lt"/>
              </a:rPr>
              <a:t> </a:t>
            </a:r>
            <a:r>
              <a:rPr lang="en-US" dirty="0" err="1">
                <a:ea typeface="Calibri"/>
                <a:cs typeface="+mn-lt"/>
              </a:rPr>
              <a:t>elvének</a:t>
            </a:r>
            <a:r>
              <a:rPr lang="en-US" dirty="0">
                <a:ea typeface="Calibri"/>
                <a:cs typeface="+mn-lt"/>
              </a:rPr>
              <a:t> </a:t>
            </a:r>
            <a:r>
              <a:rPr lang="en-US" dirty="0" err="1">
                <a:ea typeface="Calibri"/>
                <a:cs typeface="+mn-lt"/>
              </a:rPr>
              <a:t>megfelelő</a:t>
            </a:r>
            <a:r>
              <a:rPr lang="en-US" dirty="0">
                <a:ea typeface="Calibri"/>
                <a:cs typeface="+mn-lt"/>
              </a:rPr>
              <a:t> </a:t>
            </a:r>
            <a:r>
              <a:rPr lang="en-US" dirty="0" err="1">
                <a:ea typeface="Calibri"/>
                <a:cs typeface="+mn-lt"/>
              </a:rPr>
              <a:t>elnevezések</a:t>
            </a:r>
            <a:r>
              <a:rPr lang="en-US" dirty="0">
                <a:ea typeface="Calibri"/>
                <a:cs typeface="+mn-lt"/>
              </a:rPr>
              <a:t> </a:t>
            </a:r>
            <a:r>
              <a:rPr lang="en-US" dirty="0" err="1">
                <a:ea typeface="Calibri"/>
                <a:cs typeface="+mn-lt"/>
              </a:rPr>
              <a:t>és</a:t>
            </a:r>
            <a:r>
              <a:rPr lang="en-US" dirty="0">
                <a:ea typeface="Calibri"/>
                <a:cs typeface="+mn-lt"/>
              </a:rPr>
              <a:t> </a:t>
            </a:r>
            <a:r>
              <a:rPr lang="en-US" dirty="0" err="1">
                <a:ea typeface="Calibri"/>
                <a:cs typeface="+mn-lt"/>
              </a:rPr>
              <a:t>kódolás</a:t>
            </a:r>
          </a:p>
          <a:p>
            <a:pPr marL="171450" indent="-171450">
              <a:buFont typeface="Arial"/>
              <a:buChar char="•"/>
            </a:pPr>
            <a:endParaRPr lang="en-US" dirty="0">
              <a:ea typeface="Calibri"/>
              <a:cs typeface="+mn-lt"/>
            </a:endParaRPr>
          </a:p>
          <a:p>
            <a:r>
              <a:rPr lang="en-US" dirty="0">
                <a:ea typeface="Calibri"/>
                <a:cs typeface="+mn-lt"/>
              </a:rPr>
              <a:t>JavaScript:</a:t>
            </a:r>
          </a:p>
          <a:p>
            <a:pPr marL="171450" indent="-171450">
              <a:buFont typeface="Arial"/>
              <a:buChar char="•"/>
            </a:pPr>
            <a:r>
              <a:rPr lang="en-US" dirty="0" err="1">
                <a:ea typeface="Calibri"/>
                <a:cs typeface="+mn-lt"/>
              </a:rPr>
              <a:t>Szűrő</a:t>
            </a:r>
            <a:r>
              <a:rPr lang="en-US" dirty="0">
                <a:ea typeface="Calibri"/>
                <a:cs typeface="+mn-lt"/>
              </a:rPr>
              <a:t> </a:t>
            </a:r>
            <a:endParaRPr lang="en-US">
              <a:ea typeface="Calibri" panose="020F0502020204030204"/>
              <a:cs typeface="Calibri" panose="020F0502020204030204"/>
            </a:endParaRPr>
          </a:p>
          <a:p>
            <a:pPr marL="171450" indent="-171450">
              <a:buFont typeface="Arial"/>
              <a:buChar char="•"/>
            </a:pPr>
            <a:r>
              <a:rPr lang="en-US" err="1">
                <a:ea typeface="Calibri"/>
                <a:cs typeface="+mn-lt"/>
              </a:rPr>
              <a:t>Fordító</a:t>
            </a:r>
            <a:endParaRPr lang="en-US" dirty="0" err="1">
              <a:ea typeface="Calibri"/>
              <a:cs typeface="+mn-lt"/>
            </a:endParaRPr>
          </a:p>
          <a:p>
            <a:pPr marL="171450" indent="-171450">
              <a:buFont typeface="Arial"/>
              <a:buChar char="•"/>
            </a:pPr>
            <a:r>
              <a:rPr lang="en-US" dirty="0" err="1">
                <a:ea typeface="Calibri"/>
                <a:cs typeface="+mn-lt"/>
              </a:rPr>
              <a:t>Képnézegető</a:t>
            </a:r>
            <a:endParaRPr lang="en-US" dirty="0">
              <a:ea typeface="Calibri"/>
              <a:cs typeface="+mn-lt"/>
            </a:endParaRPr>
          </a:p>
          <a:p>
            <a:pPr marL="171450" indent="-171450">
              <a:buFont typeface="Arial"/>
              <a:buChar char="•"/>
            </a:pPr>
            <a:r>
              <a:rPr lang="en-US" dirty="0" err="1">
                <a:ea typeface="Calibri"/>
                <a:cs typeface="+mn-lt"/>
              </a:rPr>
              <a:t>Gombok</a:t>
            </a:r>
            <a:r>
              <a:rPr lang="en-US" dirty="0">
                <a:ea typeface="Calibri"/>
                <a:cs typeface="+mn-lt"/>
              </a:rPr>
              <a:t> </a:t>
            </a:r>
            <a:r>
              <a:rPr lang="en-US" dirty="0" err="1">
                <a:ea typeface="Calibri"/>
                <a:cs typeface="+mn-lt"/>
              </a:rPr>
              <a:t>helyes</a:t>
            </a:r>
            <a:r>
              <a:rPr lang="en-US" dirty="0">
                <a:ea typeface="Calibri"/>
                <a:cs typeface="+mn-lt"/>
              </a:rPr>
              <a:t> </a:t>
            </a:r>
            <a:r>
              <a:rPr lang="en-US" dirty="0" err="1">
                <a:ea typeface="Calibri"/>
                <a:cs typeface="+mn-lt"/>
              </a:rPr>
              <a:t>működése</a:t>
            </a:r>
            <a:r>
              <a:rPr lang="en-US" dirty="0">
                <a:ea typeface="Calibri"/>
                <a:cs typeface="+mn-lt"/>
              </a:rPr>
              <a:t>: </a:t>
            </a:r>
            <a:r>
              <a:rPr lang="en-US" dirty="0" err="1">
                <a:ea typeface="Calibri"/>
                <a:cs typeface="+mn-lt"/>
              </a:rPr>
              <a:t>átirányítás</a:t>
            </a:r>
            <a:r>
              <a:rPr lang="en-US" dirty="0">
                <a:ea typeface="Calibri"/>
                <a:cs typeface="+mn-lt"/>
              </a:rPr>
              <a:t>, </a:t>
            </a:r>
            <a:r>
              <a:rPr lang="en-US" dirty="0" err="1">
                <a:ea typeface="Calibri"/>
                <a:cs typeface="+mn-lt"/>
              </a:rPr>
              <a:t>üzenetküldés</a:t>
            </a:r>
            <a:r>
              <a:rPr lang="en-US" dirty="0">
                <a:ea typeface="Calibri"/>
                <a:cs typeface="+mn-lt"/>
              </a:rPr>
              <a:t>, </a:t>
            </a:r>
            <a:r>
              <a:rPr lang="en-US" dirty="0" err="1">
                <a:ea typeface="Calibri"/>
                <a:cs typeface="+mn-lt"/>
              </a:rPr>
              <a:t>visszalépés</a:t>
            </a:r>
            <a:br>
              <a:rPr lang="en-US" dirty="0">
                <a:ea typeface="Calibri"/>
                <a:cs typeface="+mn-lt"/>
              </a:rPr>
            </a:br>
            <a:endParaRPr lang="en-US">
              <a:ea typeface="Calibri"/>
              <a:cs typeface="Calibri"/>
            </a:endParaRP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55E941B2-5E9D-A461-4C5B-FC815DF098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62B46F2B-1084-40BA-9F0A-B1F6847335C5}" type="slidenum">
              <a:rPr lang="hu-HU" noProof="0" smtClean="0"/>
              <a:t>6</a:t>
            </a:fld>
            <a:endParaRPr lang="hu-HU" noProof="0" dirty="0"/>
          </a:p>
        </p:txBody>
      </p:sp>
    </p:spTree>
    <p:extLst>
      <p:ext uri="{BB962C8B-B14F-4D97-AF65-F5344CB8AC3E}">
        <p14:creationId xmlns:p14="http://schemas.microsoft.com/office/powerpoint/2010/main" val="4914256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>
                <a:ea typeface="Calibri"/>
                <a:cs typeface="Calibri"/>
              </a:rPr>
              <a:t>Adatbázis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kapcsolat</a:t>
            </a:r>
            <a:endParaRPr lang="en-US">
              <a:ea typeface="Calibri"/>
              <a:cs typeface="Calibri"/>
            </a:endParaRPr>
          </a:p>
          <a:p>
            <a:endParaRPr lang="en-US" dirty="0">
              <a:ea typeface="Calibri"/>
              <a:cs typeface="Calibri"/>
            </a:endParaRPr>
          </a:p>
          <a:p>
            <a:r>
              <a:rPr lang="en-US" dirty="0" err="1">
                <a:ea typeface="Calibri"/>
                <a:cs typeface="Calibri"/>
              </a:rPr>
              <a:t>Kép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linkek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átalakítása</a:t>
            </a:r>
          </a:p>
          <a:p>
            <a:endParaRPr lang="en-US" dirty="0"/>
          </a:p>
          <a:p>
            <a:r>
              <a:rPr lang="en-US" dirty="0" err="1"/>
              <a:t>Adatok</a:t>
            </a:r>
            <a:r>
              <a:rPr lang="en-US" dirty="0"/>
              <a:t> </a:t>
            </a:r>
            <a:r>
              <a:rPr lang="en-US" dirty="0" err="1"/>
              <a:t>tárolása</a:t>
            </a:r>
            <a:r>
              <a:rPr lang="en-US" dirty="0"/>
              <a:t>, </a:t>
            </a:r>
            <a:r>
              <a:rPr lang="en-US" dirty="0" err="1"/>
              <a:t>megjelenítése</a:t>
            </a:r>
            <a:r>
              <a:rPr lang="en-US" dirty="0"/>
              <a:t> </a:t>
            </a:r>
            <a:r>
              <a:rPr lang="en-US" dirty="0" err="1"/>
              <a:t>és</a:t>
            </a:r>
            <a:r>
              <a:rPr lang="en-US" dirty="0"/>
              <a:t> </a:t>
            </a:r>
            <a:r>
              <a:rPr lang="en-US" dirty="0" err="1"/>
              <a:t>frissítése</a:t>
            </a:r>
            <a:r>
              <a:rPr lang="en-US" dirty="0"/>
              <a:t>:</a:t>
            </a:r>
            <a:endParaRPr lang="en-US" dirty="0">
              <a:ea typeface="Calibri"/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 err="1"/>
              <a:t>Autók</a:t>
            </a:r>
            <a:endParaRPr lang="en-US" dirty="0" err="1"/>
          </a:p>
          <a:p>
            <a:pPr marL="171450" indent="-171450">
              <a:buFont typeface="Arial"/>
              <a:buChar char="•"/>
            </a:pPr>
            <a:r>
              <a:rPr lang="en-US" err="1"/>
              <a:t>Felhasználók</a:t>
            </a:r>
            <a:endParaRPr lang="en-US" dirty="0" err="1">
              <a:ea typeface="Calibri"/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 dirty="0" err="1">
                <a:ea typeface="Calibri"/>
                <a:cs typeface="+mn-lt"/>
              </a:rPr>
              <a:t>Képnézegető</a:t>
            </a:r>
          </a:p>
          <a:p>
            <a:endParaRPr lang="en-US" dirty="0">
              <a:ea typeface="Calibri"/>
              <a:cs typeface="Calibri"/>
            </a:endParaRPr>
          </a:p>
          <a:p>
            <a:r>
              <a:rPr lang="en-US" dirty="0" err="1"/>
              <a:t>Figyelő</a:t>
            </a:r>
            <a:r>
              <a:rPr lang="en-US" dirty="0"/>
              <a:t> </a:t>
            </a:r>
            <a:r>
              <a:rPr lang="en-US" dirty="0" err="1"/>
              <a:t>eszköz</a:t>
            </a:r>
            <a:r>
              <a:rPr lang="en-US" dirty="0"/>
              <a:t>:</a:t>
            </a:r>
            <a:endParaRPr lang="en-US" dirty="0">
              <a:ea typeface="Calibri"/>
              <a:cs typeface="+mn-lt"/>
            </a:endParaRPr>
          </a:p>
          <a:p>
            <a:pPr marL="171450" indent="-171450">
              <a:buFont typeface="Arial"/>
              <a:buChar char="•"/>
            </a:pPr>
            <a:r>
              <a:rPr lang="en-US" dirty="0" err="1"/>
              <a:t>Felhasználó</a:t>
            </a:r>
            <a:r>
              <a:rPr lang="en-US" dirty="0"/>
              <a:t> </a:t>
            </a:r>
            <a:r>
              <a:rPr lang="en-US" dirty="0" err="1"/>
              <a:t>bejelentkezve</a:t>
            </a:r>
            <a:r>
              <a:rPr lang="en-US" dirty="0"/>
              <a:t> van-e (</a:t>
            </a:r>
            <a:r>
              <a:rPr lang="en-US" dirty="0" err="1"/>
              <a:t>profilom</a:t>
            </a:r>
            <a:r>
              <a:rPr lang="en-US" dirty="0"/>
              <a:t>, </a:t>
            </a:r>
            <a:r>
              <a:rPr lang="en-US" dirty="0" err="1"/>
              <a:t>bérléseim</a:t>
            </a:r>
            <a:r>
              <a:rPr lang="en-US" dirty="0"/>
              <a:t>)</a:t>
            </a:r>
            <a:br>
              <a:rPr lang="en-US" dirty="0">
                <a:cs typeface="+mn-lt"/>
              </a:rPr>
            </a:br>
            <a:br>
              <a:rPr lang="en-US" dirty="0">
                <a:ea typeface="Calibri"/>
                <a:cs typeface="+mn-lt"/>
              </a:rPr>
            </a:br>
            <a:endParaRPr lang="en-US">
              <a:ea typeface="Calibri"/>
              <a:cs typeface="Calibri"/>
            </a:endParaRP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62B46F2B-1084-40BA-9F0A-B1F6847335C5}" type="slidenum">
              <a:rPr lang="hu-HU" noProof="0" smtClean="0"/>
              <a:t>6</a:t>
            </a:fld>
            <a:endParaRPr lang="hu-HU" noProof="0" dirty="0"/>
          </a:p>
        </p:txBody>
      </p:sp>
    </p:spTree>
    <p:extLst>
      <p:ext uri="{BB962C8B-B14F-4D97-AF65-F5344CB8AC3E}">
        <p14:creationId xmlns:p14="http://schemas.microsoft.com/office/powerpoint/2010/main" val="19071225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62B46F2B-1084-40BA-9F0A-B1F6847335C5}" type="slidenum">
              <a:rPr lang="hu-HU" noProof="0" smtClean="0"/>
              <a:t>7</a:t>
            </a:fld>
            <a:endParaRPr lang="hu-HU" noProof="0" dirty="0"/>
          </a:p>
        </p:txBody>
      </p:sp>
    </p:spTree>
    <p:extLst>
      <p:ext uri="{BB962C8B-B14F-4D97-AF65-F5344CB8AC3E}">
        <p14:creationId xmlns:p14="http://schemas.microsoft.com/office/powerpoint/2010/main" val="33354288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ea typeface="Calibri"/>
                <a:cs typeface="Calibri"/>
              </a:rPr>
              <a:t>Reszponzivitásban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igyekeztünk</a:t>
            </a:r>
            <a:r>
              <a:rPr lang="en-US" dirty="0">
                <a:ea typeface="Calibri"/>
                <a:cs typeface="Calibri"/>
              </a:rPr>
              <a:t>  </a:t>
            </a:r>
            <a:r>
              <a:rPr lang="en-US" dirty="0" err="1">
                <a:ea typeface="Calibri"/>
                <a:cs typeface="Calibri"/>
              </a:rPr>
              <a:t>minden</a:t>
            </a:r>
            <a:r>
              <a:rPr lang="en-US" dirty="0">
                <a:ea typeface="Calibri"/>
                <a:cs typeface="Calibri"/>
              </a:rPr>
              <a:t> 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62B46F2B-1084-40BA-9F0A-B1F6847335C5}" type="slidenum">
              <a:rPr lang="hu-HU" noProof="0" smtClean="0"/>
              <a:t>9</a:t>
            </a:fld>
            <a:endParaRPr lang="hu-HU" noProof="0" dirty="0"/>
          </a:p>
        </p:txBody>
      </p:sp>
    </p:spTree>
    <p:extLst>
      <p:ext uri="{BB962C8B-B14F-4D97-AF65-F5344CB8AC3E}">
        <p14:creationId xmlns:p14="http://schemas.microsoft.com/office/powerpoint/2010/main" val="41203310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a typeface="Calibri"/>
                <a:cs typeface="Calibri"/>
              </a:rPr>
              <a:t>Sok </a:t>
            </a:r>
            <a:r>
              <a:rPr lang="en-US" dirty="0" err="1">
                <a:ea typeface="Calibri"/>
                <a:cs typeface="Calibri"/>
              </a:rPr>
              <a:t>tesztet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hajtottunk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véghez</a:t>
            </a:r>
            <a:r>
              <a:rPr lang="en-US" dirty="0">
                <a:ea typeface="Calibri"/>
                <a:cs typeface="Calibri"/>
              </a:rPr>
              <a:t> a </a:t>
            </a:r>
            <a:r>
              <a:rPr lang="en-US" dirty="0" err="1">
                <a:ea typeface="Calibri"/>
                <a:cs typeface="Calibri"/>
              </a:rPr>
              <a:t>projetkészítés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során</a:t>
            </a:r>
            <a:r>
              <a:rPr lang="en-US" dirty="0">
                <a:ea typeface="Calibri"/>
                <a:cs typeface="Calibri"/>
              </a:rPr>
              <a:t>:</a:t>
            </a:r>
          </a:p>
          <a:p>
            <a:pPr marL="171450" indent="-171450">
              <a:buFont typeface="Arial"/>
              <a:buChar char="•"/>
            </a:pPr>
            <a:r>
              <a:rPr lang="en-US" dirty="0" err="1">
                <a:ea typeface="Calibri"/>
                <a:cs typeface="+mn-lt"/>
              </a:rPr>
              <a:t>Egységek</a:t>
            </a:r>
            <a:r>
              <a:rPr lang="en-US" dirty="0">
                <a:ea typeface="Calibri"/>
                <a:cs typeface="+mn-lt"/>
              </a:rPr>
              <a:t> </a:t>
            </a:r>
            <a:r>
              <a:rPr lang="en-US" dirty="0" err="1">
                <a:ea typeface="Calibri"/>
                <a:cs typeface="+mn-lt"/>
              </a:rPr>
              <a:t>külalak</a:t>
            </a:r>
            <a:r>
              <a:rPr lang="en-US" dirty="0">
                <a:ea typeface="Calibri"/>
                <a:cs typeface="+mn-lt"/>
              </a:rPr>
              <a:t> </a:t>
            </a:r>
            <a:r>
              <a:rPr lang="en-US" dirty="0" err="1">
                <a:ea typeface="Calibri"/>
                <a:cs typeface="+mn-lt"/>
              </a:rPr>
              <a:t>minden</a:t>
            </a:r>
            <a:r>
              <a:rPr lang="en-US" dirty="0">
                <a:ea typeface="Calibri"/>
                <a:cs typeface="+mn-lt"/>
              </a:rPr>
              <a:t> </a:t>
            </a:r>
            <a:r>
              <a:rPr lang="en-US" dirty="0" err="1">
                <a:ea typeface="Calibri"/>
                <a:cs typeface="+mn-lt"/>
              </a:rPr>
              <a:t>oldalhoz</a:t>
            </a:r>
            <a:r>
              <a:rPr lang="en-US" dirty="0">
                <a:ea typeface="Calibri"/>
                <a:cs typeface="+mn-lt"/>
              </a:rPr>
              <a:t> (navbar, footer, </a:t>
            </a:r>
            <a:r>
              <a:rPr lang="en-US" dirty="0" err="1">
                <a:ea typeface="Calibri"/>
                <a:cs typeface="+mn-lt"/>
              </a:rPr>
              <a:t>színek</a:t>
            </a:r>
            <a:r>
              <a:rPr lang="en-US" dirty="0">
                <a:ea typeface="Calibri"/>
                <a:cs typeface="+mn-lt"/>
              </a:rPr>
              <a:t> </a:t>
            </a:r>
            <a:r>
              <a:rPr lang="en-US" dirty="0" err="1">
                <a:ea typeface="Calibri"/>
                <a:cs typeface="+mn-lt"/>
              </a:rPr>
              <a:t>megegyezése</a:t>
            </a:r>
            <a:r>
              <a:rPr lang="en-US" dirty="0">
                <a:ea typeface="Calibri"/>
                <a:cs typeface="+mn-lt"/>
              </a:rPr>
              <a:t>)</a:t>
            </a:r>
          </a:p>
          <a:p>
            <a:pPr marL="171450" indent="-171450">
              <a:buFont typeface="Arial"/>
              <a:buChar char="•"/>
            </a:pPr>
            <a:r>
              <a:rPr lang="en-US" err="1">
                <a:ea typeface="Calibri"/>
                <a:cs typeface="+mn-lt"/>
              </a:rPr>
              <a:t>Adatbázis</a:t>
            </a:r>
            <a:r>
              <a:rPr lang="en-US" dirty="0">
                <a:ea typeface="Calibri"/>
                <a:cs typeface="+mn-lt"/>
              </a:rPr>
              <a:t> </a:t>
            </a:r>
            <a:r>
              <a:rPr lang="en-US" err="1">
                <a:ea typeface="Calibri"/>
                <a:cs typeface="+mn-lt"/>
              </a:rPr>
              <a:t>működése</a:t>
            </a:r>
            <a:endParaRPr lang="en-US" dirty="0" err="1">
              <a:ea typeface="Calibri"/>
              <a:cs typeface="+mn-lt"/>
            </a:endParaRPr>
          </a:p>
          <a:p>
            <a:pPr marL="171450" indent="-171450">
              <a:buFont typeface="Arial"/>
              <a:buChar char="•"/>
            </a:pPr>
            <a:r>
              <a:rPr lang="en-US" dirty="0" err="1">
                <a:ea typeface="Calibri"/>
                <a:cs typeface="+mn-lt"/>
              </a:rPr>
              <a:t>Felhasználó</a:t>
            </a:r>
            <a:r>
              <a:rPr lang="en-US" dirty="0">
                <a:ea typeface="Calibri"/>
                <a:cs typeface="+mn-lt"/>
              </a:rPr>
              <a:t> </a:t>
            </a:r>
            <a:r>
              <a:rPr lang="en-US" dirty="0" err="1">
                <a:ea typeface="Calibri"/>
                <a:cs typeface="+mn-lt"/>
              </a:rPr>
              <a:t>regisztráció</a:t>
            </a:r>
            <a:r>
              <a:rPr lang="en-US" dirty="0">
                <a:ea typeface="Calibri"/>
                <a:cs typeface="+mn-lt"/>
              </a:rPr>
              <a:t>, </a:t>
            </a:r>
            <a:r>
              <a:rPr lang="en-US" dirty="0" err="1">
                <a:ea typeface="Calibri"/>
                <a:cs typeface="+mn-lt"/>
              </a:rPr>
              <a:t>bejelentkezés</a:t>
            </a:r>
            <a:r>
              <a:rPr lang="en-US" dirty="0">
                <a:ea typeface="Calibri"/>
                <a:cs typeface="+mn-lt"/>
              </a:rPr>
              <a:t> </a:t>
            </a:r>
            <a:r>
              <a:rPr lang="en-US" dirty="0" err="1">
                <a:ea typeface="Calibri"/>
                <a:cs typeface="+mn-lt"/>
              </a:rPr>
              <a:t>és</a:t>
            </a:r>
            <a:r>
              <a:rPr lang="en-US" dirty="0">
                <a:ea typeface="Calibri"/>
                <a:cs typeface="+mn-lt"/>
              </a:rPr>
              <a:t> </a:t>
            </a:r>
            <a:r>
              <a:rPr lang="en-US" dirty="0" err="1">
                <a:ea typeface="Calibri"/>
                <a:cs typeface="+mn-lt"/>
              </a:rPr>
              <a:t>kijelentkezés</a:t>
            </a:r>
            <a:endParaRPr lang="en-US" dirty="0">
              <a:ea typeface="Calibri"/>
              <a:cs typeface="+mn-lt"/>
            </a:endParaRPr>
          </a:p>
          <a:p>
            <a:pPr marL="171450" indent="-171450">
              <a:buFont typeface="Arial"/>
              <a:buChar char="•"/>
            </a:pPr>
            <a:r>
              <a:rPr lang="en-US" dirty="0" err="1">
                <a:ea typeface="Calibri"/>
                <a:cs typeface="+mn-lt"/>
              </a:rPr>
              <a:t>Profil</a:t>
            </a:r>
            <a:r>
              <a:rPr lang="en-US" dirty="0">
                <a:ea typeface="Calibri"/>
                <a:cs typeface="+mn-lt"/>
              </a:rPr>
              <a:t> </a:t>
            </a:r>
            <a:r>
              <a:rPr lang="en-US" dirty="0" err="1">
                <a:ea typeface="Calibri"/>
                <a:cs typeface="+mn-lt"/>
              </a:rPr>
              <a:t>frissítése</a:t>
            </a:r>
            <a:r>
              <a:rPr lang="en-US" dirty="0">
                <a:ea typeface="Calibri"/>
                <a:cs typeface="+mn-lt"/>
              </a:rPr>
              <a:t> </a:t>
            </a:r>
            <a:r>
              <a:rPr lang="en-US" dirty="0" err="1">
                <a:ea typeface="Calibri"/>
                <a:cs typeface="+mn-lt"/>
              </a:rPr>
              <a:t>és</a:t>
            </a:r>
            <a:r>
              <a:rPr lang="en-US" dirty="0">
                <a:ea typeface="Calibri"/>
                <a:cs typeface="+mn-lt"/>
              </a:rPr>
              <a:t> </a:t>
            </a:r>
            <a:r>
              <a:rPr lang="en-US" dirty="0" err="1"/>
              <a:t>törlése</a:t>
            </a:r>
            <a:endParaRPr lang="en-US" dirty="0" err="1">
              <a:ea typeface="Calibri"/>
              <a:cs typeface="+mn-lt"/>
            </a:endParaRPr>
          </a:p>
          <a:p>
            <a:pPr marL="171450" indent="-171450">
              <a:buFont typeface="Arial"/>
              <a:buChar char="•"/>
            </a:pPr>
            <a:r>
              <a:rPr lang="en-US" dirty="0" err="1">
                <a:ea typeface="Calibri"/>
                <a:cs typeface="+mn-lt"/>
              </a:rPr>
              <a:t>Funkciók</a:t>
            </a:r>
            <a:r>
              <a:rPr lang="en-US" dirty="0">
                <a:ea typeface="Calibri"/>
                <a:cs typeface="+mn-lt"/>
              </a:rPr>
              <a:t> </a:t>
            </a:r>
            <a:r>
              <a:rPr lang="en-US" dirty="0" err="1">
                <a:ea typeface="Calibri"/>
                <a:cs typeface="+mn-lt"/>
              </a:rPr>
              <a:t>működtetése</a:t>
            </a:r>
            <a:r>
              <a:rPr lang="en-US" dirty="0">
                <a:ea typeface="Calibri"/>
                <a:cs typeface="+mn-lt"/>
              </a:rPr>
              <a:t> (</a:t>
            </a:r>
            <a:r>
              <a:rPr lang="en-US" dirty="0" err="1">
                <a:ea typeface="Calibri"/>
                <a:cs typeface="+mn-lt"/>
              </a:rPr>
              <a:t>fordító</a:t>
            </a:r>
            <a:r>
              <a:rPr lang="en-US" dirty="0">
                <a:ea typeface="Calibri"/>
                <a:cs typeface="+mn-lt"/>
              </a:rPr>
              <a:t>, </a:t>
            </a:r>
            <a:r>
              <a:rPr lang="en-US" dirty="0" err="1">
                <a:ea typeface="Calibri"/>
                <a:cs typeface="+mn-lt"/>
              </a:rPr>
              <a:t>szűrő</a:t>
            </a:r>
            <a:r>
              <a:rPr lang="en-US" dirty="0">
                <a:ea typeface="Calibri"/>
                <a:cs typeface="+mn-lt"/>
              </a:rPr>
              <a:t>, </a:t>
            </a:r>
            <a:r>
              <a:rPr lang="en-US" dirty="0" err="1">
                <a:ea typeface="Calibri"/>
                <a:cs typeface="+mn-lt"/>
              </a:rPr>
              <a:t>képnézegető</a:t>
            </a:r>
            <a:r>
              <a:rPr lang="en-US" dirty="0">
                <a:ea typeface="Calibri"/>
                <a:cs typeface="+mn-lt"/>
              </a:rPr>
              <a:t> </a:t>
            </a:r>
            <a:r>
              <a:rPr lang="en-US" dirty="0" err="1">
                <a:ea typeface="Calibri"/>
                <a:cs typeface="+mn-lt"/>
              </a:rPr>
              <a:t>működése</a:t>
            </a:r>
            <a:r>
              <a:rPr lang="en-US" dirty="0">
                <a:ea typeface="Calibri"/>
                <a:cs typeface="+mn-lt"/>
              </a:rPr>
              <a:t>, </a:t>
            </a:r>
            <a:r>
              <a:rPr lang="en-US" dirty="0" err="1">
                <a:ea typeface="Calibri"/>
                <a:cs typeface="+mn-lt"/>
              </a:rPr>
              <a:t>autók</a:t>
            </a:r>
            <a:r>
              <a:rPr lang="en-US" dirty="0">
                <a:ea typeface="Calibri"/>
                <a:cs typeface="+mn-lt"/>
              </a:rPr>
              <a:t> </a:t>
            </a:r>
            <a:r>
              <a:rPr lang="en-US" dirty="0" err="1">
                <a:ea typeface="Calibri"/>
                <a:cs typeface="+mn-lt"/>
              </a:rPr>
              <a:t>helyes</a:t>
            </a:r>
            <a:r>
              <a:rPr lang="en-US" dirty="0">
                <a:ea typeface="Calibri"/>
                <a:cs typeface="+mn-lt"/>
              </a:rPr>
              <a:t> </a:t>
            </a:r>
            <a:r>
              <a:rPr lang="en-US" dirty="0" err="1">
                <a:ea typeface="Calibri"/>
                <a:cs typeface="+mn-lt"/>
              </a:rPr>
              <a:t>megjelenítése</a:t>
            </a:r>
            <a:r>
              <a:rPr lang="en-US" dirty="0">
                <a:ea typeface="Calibri"/>
                <a:cs typeface="+mn-lt"/>
              </a:rPr>
              <a:t>)</a:t>
            </a:r>
          </a:p>
          <a:p>
            <a:endParaRPr lang="en-US" dirty="0">
              <a:ea typeface="Calibri"/>
              <a:cs typeface="+mn-lt"/>
            </a:endParaRPr>
          </a:p>
          <a:p>
            <a:r>
              <a:rPr lang="en-US" dirty="0">
                <a:ea typeface="Calibri"/>
                <a:cs typeface="+mn-lt"/>
              </a:rPr>
              <a:t>Nem </a:t>
            </a:r>
            <a:r>
              <a:rPr lang="en-US" dirty="0" err="1">
                <a:ea typeface="Calibri"/>
                <a:cs typeface="+mn-lt"/>
              </a:rPr>
              <a:t>fontos</a:t>
            </a:r>
            <a:r>
              <a:rPr lang="en-US" dirty="0">
                <a:ea typeface="Calibri"/>
                <a:cs typeface="+mn-lt"/>
              </a:rPr>
              <a:t>, de meg </a:t>
            </a:r>
            <a:r>
              <a:rPr lang="en-US" dirty="0" err="1">
                <a:ea typeface="Calibri"/>
                <a:cs typeface="+mn-lt"/>
              </a:rPr>
              <a:t>lehetne</a:t>
            </a:r>
            <a:r>
              <a:rPr lang="en-US" dirty="0">
                <a:ea typeface="Calibri"/>
                <a:cs typeface="+mn-lt"/>
              </a:rPr>
              <a:t> </a:t>
            </a:r>
            <a:r>
              <a:rPr lang="en-US" dirty="0" err="1">
                <a:ea typeface="Calibri"/>
                <a:cs typeface="+mn-lt"/>
              </a:rPr>
              <a:t>említeni</a:t>
            </a:r>
            <a:r>
              <a:rPr lang="en-US" dirty="0">
                <a:ea typeface="Calibri"/>
                <a:cs typeface="+mn-lt"/>
              </a:rPr>
              <a:t>.</a:t>
            </a:r>
          </a:p>
          <a:p>
            <a:r>
              <a:rPr lang="en-US" dirty="0"/>
              <a:t>Gabi:</a:t>
            </a:r>
            <a:endParaRPr lang="en-US" dirty="0">
              <a:ea typeface="Calibri"/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 dirty="0">
                <a:ea typeface="Calibri"/>
                <a:cs typeface="+mn-lt"/>
              </a:rPr>
              <a:t>React </a:t>
            </a:r>
            <a:r>
              <a:rPr lang="en-US" dirty="0" err="1">
                <a:ea typeface="Calibri"/>
                <a:cs typeface="+mn-lt"/>
              </a:rPr>
              <a:t>keretrendszer</a:t>
            </a:r>
            <a:r>
              <a:rPr lang="en-US" dirty="0">
                <a:ea typeface="Calibri"/>
                <a:cs typeface="+mn-lt"/>
              </a:rPr>
              <a:t> – </a:t>
            </a:r>
            <a:r>
              <a:rPr lang="en-US" dirty="0" err="1">
                <a:ea typeface="Calibri"/>
                <a:cs typeface="+mn-lt"/>
              </a:rPr>
              <a:t>nem</a:t>
            </a:r>
            <a:r>
              <a:rPr lang="en-US" dirty="0">
                <a:ea typeface="Calibri"/>
                <a:cs typeface="+mn-lt"/>
              </a:rPr>
              <a:t> </a:t>
            </a:r>
            <a:r>
              <a:rPr lang="en-US" dirty="0" err="1">
                <a:ea typeface="Calibri"/>
                <a:cs typeface="+mn-lt"/>
              </a:rPr>
              <a:t>igazán</a:t>
            </a:r>
            <a:r>
              <a:rPr lang="en-US" dirty="0">
                <a:ea typeface="Calibri"/>
                <a:cs typeface="+mn-lt"/>
              </a:rPr>
              <a:t> </a:t>
            </a:r>
            <a:r>
              <a:rPr lang="en-US" dirty="0" err="1">
                <a:ea typeface="Calibri"/>
                <a:cs typeface="+mn-lt"/>
              </a:rPr>
              <a:t>működött</a:t>
            </a:r>
            <a:r>
              <a:rPr lang="en-US" dirty="0">
                <a:ea typeface="Calibri"/>
                <a:cs typeface="+mn-lt"/>
              </a:rPr>
              <a:t>, </a:t>
            </a:r>
            <a:r>
              <a:rPr lang="en-US" dirty="0" err="1">
                <a:ea typeface="Calibri"/>
                <a:cs typeface="+mn-lt"/>
              </a:rPr>
              <a:t>nem</a:t>
            </a:r>
            <a:r>
              <a:rPr lang="en-US" dirty="0">
                <a:ea typeface="Calibri"/>
                <a:cs typeface="+mn-lt"/>
              </a:rPr>
              <a:t> </a:t>
            </a:r>
            <a:r>
              <a:rPr lang="en-US" dirty="0" err="1">
                <a:ea typeface="Calibri"/>
                <a:cs typeface="+mn-lt"/>
              </a:rPr>
              <a:t>tudtuk</a:t>
            </a:r>
            <a:r>
              <a:rPr lang="en-US" dirty="0">
                <a:ea typeface="Calibri"/>
                <a:cs typeface="+mn-lt"/>
              </a:rPr>
              <a:t> </a:t>
            </a:r>
            <a:r>
              <a:rPr lang="en-US" dirty="0" err="1">
                <a:ea typeface="Calibri"/>
                <a:cs typeface="+mn-lt"/>
              </a:rPr>
              <a:t>megérteni</a:t>
            </a:r>
            <a:r>
              <a:rPr lang="en-US" dirty="0">
                <a:ea typeface="Calibri"/>
                <a:cs typeface="+mn-lt"/>
              </a:rPr>
              <a:t> a </a:t>
            </a:r>
            <a:r>
              <a:rPr lang="en-US" dirty="0" err="1">
                <a:ea typeface="Calibri"/>
                <a:cs typeface="+mn-lt"/>
              </a:rPr>
              <a:t>működését</a:t>
            </a:r>
            <a:r>
              <a:rPr lang="en-US" dirty="0">
                <a:ea typeface="Calibri"/>
                <a:cs typeface="+mn-lt"/>
              </a:rPr>
              <a:t>, </a:t>
            </a:r>
            <a:r>
              <a:rPr lang="en-US" dirty="0" err="1">
                <a:ea typeface="Calibri"/>
                <a:cs typeface="+mn-lt"/>
              </a:rPr>
              <a:t>ezért</a:t>
            </a:r>
            <a:r>
              <a:rPr lang="en-US" dirty="0">
                <a:ea typeface="Calibri"/>
                <a:cs typeface="+mn-lt"/>
              </a:rPr>
              <a:t> </a:t>
            </a:r>
            <a:r>
              <a:rPr lang="en-US" dirty="0" err="1">
                <a:ea typeface="Calibri"/>
                <a:cs typeface="+mn-lt"/>
              </a:rPr>
              <a:t>sem</a:t>
            </a:r>
            <a:r>
              <a:rPr lang="en-US" dirty="0">
                <a:ea typeface="Calibri"/>
                <a:cs typeface="+mn-lt"/>
              </a:rPr>
              <a:t> </a:t>
            </a:r>
            <a:r>
              <a:rPr lang="en-US" dirty="0" err="1">
                <a:ea typeface="Calibri"/>
                <a:cs typeface="+mn-lt"/>
              </a:rPr>
              <a:t>használtunk</a:t>
            </a:r>
            <a:r>
              <a:rPr lang="en-US" dirty="0">
                <a:ea typeface="Calibri"/>
                <a:cs typeface="+mn-lt"/>
              </a:rPr>
              <a:t> </a:t>
            </a:r>
            <a:r>
              <a:rPr lang="en-US" dirty="0" err="1">
                <a:ea typeface="Calibri"/>
                <a:cs typeface="+mn-lt"/>
              </a:rPr>
              <a:t>keretrendszert</a:t>
            </a:r>
            <a:br>
              <a:rPr lang="en-US" dirty="0">
                <a:ea typeface="Calibri"/>
                <a:cs typeface="+mn-lt"/>
              </a:rPr>
            </a:br>
            <a:br>
              <a:rPr lang="en-US" dirty="0">
                <a:ea typeface="Calibri"/>
                <a:cs typeface="+mn-lt"/>
              </a:rPr>
            </a:br>
            <a:endParaRPr lang="en-US">
              <a:ea typeface="Calibri"/>
              <a:cs typeface="Calibri"/>
            </a:endParaRP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62B46F2B-1084-40BA-9F0A-B1F6847335C5}" type="slidenum">
              <a:rPr lang="hu-HU" noProof="0" smtClean="0"/>
              <a:t>10</a:t>
            </a:fld>
            <a:endParaRPr lang="hu-HU" noProof="0" dirty="0"/>
          </a:p>
        </p:txBody>
      </p:sp>
    </p:spTree>
    <p:extLst>
      <p:ext uri="{BB962C8B-B14F-4D97-AF65-F5344CB8AC3E}">
        <p14:creationId xmlns:p14="http://schemas.microsoft.com/office/powerpoint/2010/main" val="9451612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Admin </a:t>
            </a:r>
            <a:r>
              <a:rPr lang="en-US" dirty="0" err="1"/>
              <a:t>felület</a:t>
            </a:r>
            <a:r>
              <a:rPr lang="en-US" dirty="0"/>
              <a:t> </a:t>
            </a:r>
            <a:r>
              <a:rPr lang="en-US" dirty="0" err="1"/>
              <a:t>fejlesztés</a:t>
            </a:r>
            <a:r>
              <a:rPr lang="en-US" dirty="0"/>
              <a:t>: </a:t>
            </a:r>
            <a:endParaRPr lang="hu-HU" dirty="0"/>
          </a:p>
          <a:p>
            <a:pPr marL="171450" indent="-171450">
              <a:buFont typeface="Arial"/>
              <a:buChar char="•"/>
            </a:pPr>
            <a:r>
              <a:rPr lang="en-US" dirty="0" err="1"/>
              <a:t>Új</a:t>
            </a:r>
            <a:r>
              <a:rPr lang="en-US" dirty="0"/>
              <a:t> </a:t>
            </a:r>
            <a:r>
              <a:rPr lang="en-US" dirty="0" err="1"/>
              <a:t>autók</a:t>
            </a:r>
            <a:r>
              <a:rPr lang="en-US" dirty="0"/>
              <a:t> </a:t>
            </a:r>
            <a:r>
              <a:rPr lang="en-US" dirty="0" err="1"/>
              <a:t>hozzáadása</a:t>
            </a:r>
            <a:r>
              <a:rPr lang="en-US" dirty="0"/>
              <a:t> </a:t>
            </a:r>
            <a:r>
              <a:rPr lang="en-US" dirty="0" err="1"/>
              <a:t>gombbal</a:t>
            </a:r>
            <a:r>
              <a:rPr lang="en-US" dirty="0"/>
              <a:t> </a:t>
            </a:r>
            <a:r>
              <a:rPr lang="en-US" dirty="0" err="1"/>
              <a:t>nyíljon</a:t>
            </a:r>
            <a:r>
              <a:rPr lang="en-US" dirty="0"/>
              <a:t> meg</a:t>
            </a:r>
            <a:endParaRPr lang="en-US" dirty="0">
              <a:ea typeface="Calibri"/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 dirty="0" err="1"/>
              <a:t>Autók</a:t>
            </a:r>
            <a:r>
              <a:rPr lang="en-US" dirty="0"/>
              <a:t> </a:t>
            </a:r>
            <a:r>
              <a:rPr lang="en-US" dirty="0" err="1"/>
              <a:t>szerkesztési</a:t>
            </a:r>
            <a:r>
              <a:rPr lang="en-US" dirty="0"/>
              <a:t> </a:t>
            </a:r>
            <a:r>
              <a:rPr lang="en-US" dirty="0" err="1"/>
              <a:t>lehetősége</a:t>
            </a:r>
            <a:endParaRPr lang="en-US" dirty="0" err="1">
              <a:ea typeface="Calibri"/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 dirty="0"/>
              <a:t>Oldal </a:t>
            </a:r>
            <a:r>
              <a:rPr lang="en-US" dirty="0" err="1"/>
              <a:t>megtekintési</a:t>
            </a:r>
            <a:r>
              <a:rPr lang="en-US" dirty="0"/>
              <a:t> </a:t>
            </a:r>
            <a:r>
              <a:rPr lang="en-US" dirty="0" err="1"/>
              <a:t>státusz</a:t>
            </a:r>
            <a:r>
              <a:rPr lang="en-US" dirty="0"/>
              <a:t> </a:t>
            </a:r>
            <a:endParaRPr lang="en-US" dirty="0">
              <a:ea typeface="Calibri"/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 dirty="0" err="1"/>
              <a:t>Felhasználók</a:t>
            </a:r>
            <a:r>
              <a:rPr lang="en-US" dirty="0"/>
              <a:t> </a:t>
            </a:r>
            <a:r>
              <a:rPr lang="en-US" dirty="0" err="1"/>
              <a:t>kezelése</a:t>
            </a:r>
            <a:endParaRPr lang="en-US" dirty="0" err="1">
              <a:ea typeface="Calibri"/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 dirty="0" err="1">
                <a:ea typeface="Calibri"/>
                <a:cs typeface="+mn-lt"/>
              </a:rPr>
              <a:t>Karbantartás</a:t>
            </a:r>
            <a:r>
              <a:rPr lang="en-US" dirty="0">
                <a:ea typeface="Calibri"/>
                <a:cs typeface="+mn-lt"/>
              </a:rPr>
              <a:t> </a:t>
            </a:r>
            <a:r>
              <a:rPr lang="en-US" dirty="0" err="1">
                <a:ea typeface="Calibri"/>
                <a:cs typeface="+mn-lt"/>
              </a:rPr>
              <a:t>megfigyelése</a:t>
            </a:r>
            <a:r>
              <a:rPr lang="en-US" dirty="0">
                <a:ea typeface="Calibri"/>
                <a:cs typeface="+mn-lt"/>
              </a:rPr>
              <a:t> (</a:t>
            </a:r>
            <a:r>
              <a:rPr lang="en-US" dirty="0" err="1">
                <a:ea typeface="Calibri"/>
                <a:cs typeface="+mn-lt"/>
              </a:rPr>
              <a:t>szervíz</a:t>
            </a:r>
            <a:r>
              <a:rPr lang="en-US" dirty="0">
                <a:ea typeface="Calibri"/>
                <a:cs typeface="+mn-lt"/>
              </a:rPr>
              <a:t>)</a:t>
            </a:r>
          </a:p>
          <a:p>
            <a:br>
              <a:rPr lang="en-US" dirty="0">
                <a:ea typeface="Calibri"/>
                <a:cs typeface="+mn-lt"/>
              </a:rPr>
            </a:br>
            <a:r>
              <a:rPr lang="en-US" dirty="0" err="1"/>
              <a:t>Fizetési</a:t>
            </a:r>
            <a:r>
              <a:rPr lang="en-US" dirty="0"/>
              <a:t> </a:t>
            </a:r>
            <a:r>
              <a:rPr lang="en-US" dirty="0" err="1"/>
              <a:t>rendszer</a:t>
            </a:r>
            <a:r>
              <a:rPr lang="en-US" dirty="0"/>
              <a:t>:</a:t>
            </a:r>
            <a:endParaRPr lang="en-US" dirty="0">
              <a:ea typeface="Calibri"/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 dirty="0"/>
              <a:t>Online </a:t>
            </a:r>
            <a:r>
              <a:rPr lang="en-US" dirty="0" err="1"/>
              <a:t>fizetés</a:t>
            </a:r>
            <a:endParaRPr lang="en-US" dirty="0" err="1">
              <a:ea typeface="Calibri"/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 dirty="0" err="1"/>
              <a:t>Készpénz</a:t>
            </a:r>
            <a:r>
              <a:rPr lang="en-US" dirty="0"/>
              <a:t> </a:t>
            </a:r>
            <a:r>
              <a:rPr lang="en-US" dirty="0" err="1"/>
              <a:t>mód</a:t>
            </a:r>
            <a:r>
              <a:rPr lang="en-US" dirty="0"/>
              <a:t> </a:t>
            </a:r>
            <a:r>
              <a:rPr lang="en-US" dirty="0" err="1"/>
              <a:t>gomb</a:t>
            </a:r>
            <a:r>
              <a:rPr lang="en-US" dirty="0"/>
              <a:t> a </a:t>
            </a:r>
            <a:r>
              <a:rPr lang="en-US" dirty="0" err="1"/>
              <a:t>fizetésnél</a:t>
            </a:r>
            <a:r>
              <a:rPr lang="en-US" dirty="0"/>
              <a:t> (</a:t>
            </a:r>
            <a:r>
              <a:rPr lang="en-US" dirty="0" err="1"/>
              <a:t>átvételkor</a:t>
            </a:r>
            <a:r>
              <a:rPr lang="en-US" dirty="0"/>
              <a:t>) </a:t>
            </a:r>
            <a:endParaRPr lang="en-US" dirty="0" err="1"/>
          </a:p>
          <a:p>
            <a:pPr marL="171450" indent="-171450">
              <a:buFont typeface="Arial"/>
              <a:buChar char="•"/>
            </a:pPr>
            <a:r>
              <a:rPr lang="en-US" dirty="0" err="1"/>
              <a:t>Előre</a:t>
            </a:r>
            <a:r>
              <a:rPr lang="en-US" dirty="0"/>
              <a:t> </a:t>
            </a:r>
            <a:r>
              <a:rPr lang="en-US" dirty="0" err="1"/>
              <a:t>utalás</a:t>
            </a:r>
            <a:r>
              <a:rPr lang="en-US" dirty="0"/>
              <a:t> (</a:t>
            </a:r>
            <a:r>
              <a:rPr lang="en-US" dirty="0" err="1"/>
              <a:t>foglalás</a:t>
            </a:r>
            <a:r>
              <a:rPr lang="en-US" dirty="0"/>
              <a:t>)</a:t>
            </a:r>
            <a:endParaRPr lang="en-US" dirty="0">
              <a:ea typeface="Calibri"/>
              <a:cs typeface="Calibri"/>
            </a:endParaRPr>
          </a:p>
          <a:p>
            <a:pPr marL="171450" indent="-171450">
              <a:buFont typeface="Arial"/>
              <a:buChar char="•"/>
            </a:pPr>
            <a:endParaRPr lang="en-US" dirty="0"/>
          </a:p>
          <a:p>
            <a:r>
              <a:rPr lang="en-US" dirty="0" err="1"/>
              <a:t>Értékelés</a:t>
            </a:r>
            <a:r>
              <a:rPr lang="en-US" dirty="0"/>
              <a:t> </a:t>
            </a:r>
            <a:r>
              <a:rPr lang="en-US" dirty="0" err="1"/>
              <a:t>kialakítása</a:t>
            </a:r>
            <a:r>
              <a:rPr lang="en-US" dirty="0"/>
              <a:t>:</a:t>
            </a:r>
            <a:endParaRPr lang="en-US">
              <a:ea typeface="Calibri"/>
              <a:cs typeface="+mn-lt"/>
            </a:endParaRPr>
          </a:p>
          <a:p>
            <a:pPr marL="171450" indent="-171450">
              <a:buFont typeface="Arial"/>
              <a:buChar char="•"/>
            </a:pPr>
            <a:r>
              <a:rPr lang="en-US" dirty="0"/>
              <a:t>A </a:t>
            </a:r>
            <a:r>
              <a:rPr lang="en-US" dirty="0" err="1"/>
              <a:t>felhasználók</a:t>
            </a:r>
            <a:r>
              <a:rPr lang="en-US" dirty="0"/>
              <a:t> </a:t>
            </a:r>
            <a:r>
              <a:rPr lang="en-US" dirty="0" err="1"/>
              <a:t>által</a:t>
            </a:r>
            <a:r>
              <a:rPr lang="en-US" dirty="0"/>
              <a:t> </a:t>
            </a:r>
            <a:r>
              <a:rPr lang="en-US" dirty="0" err="1"/>
              <a:t>értékelés</a:t>
            </a:r>
            <a:r>
              <a:rPr lang="en-US" dirty="0"/>
              <a:t> </a:t>
            </a:r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dirty="0" err="1"/>
              <a:t>autókra</a:t>
            </a:r>
            <a:endParaRPr lang="en-US" dirty="0" err="1">
              <a:ea typeface="Calibri"/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 dirty="0" err="1"/>
              <a:t>Akár</a:t>
            </a:r>
            <a:r>
              <a:rPr lang="en-US" dirty="0"/>
              <a:t> </a:t>
            </a:r>
            <a:r>
              <a:rPr lang="en-US" dirty="0" err="1"/>
              <a:t>vélemény</a:t>
            </a:r>
            <a:r>
              <a:rPr lang="en-US" dirty="0"/>
              <a:t> </a:t>
            </a:r>
            <a:r>
              <a:rPr lang="en-US" dirty="0" err="1"/>
              <a:t>megosztás</a:t>
            </a:r>
            <a:r>
              <a:rPr lang="en-US" dirty="0"/>
              <a:t> (</a:t>
            </a:r>
            <a:r>
              <a:rPr lang="en-US" dirty="0" err="1"/>
              <a:t>komment</a:t>
            </a:r>
            <a:r>
              <a:rPr lang="en-US" dirty="0"/>
              <a:t>)</a:t>
            </a:r>
            <a:endParaRPr lang="en-US">
              <a:ea typeface="Calibri"/>
              <a:cs typeface="+mn-lt"/>
            </a:endParaRPr>
          </a:p>
          <a:p>
            <a:pPr marL="171450" indent="-171450">
              <a:buFont typeface="Arial"/>
              <a:buChar char="•"/>
            </a:pPr>
            <a:endParaRPr lang="en-US" dirty="0"/>
          </a:p>
          <a:p>
            <a:r>
              <a:rPr lang="en-US" dirty="0" err="1"/>
              <a:t>Kedvencek</a:t>
            </a:r>
            <a:r>
              <a:rPr lang="en-US" dirty="0"/>
              <a:t>:</a:t>
            </a:r>
            <a:endParaRPr lang="en-US" dirty="0">
              <a:ea typeface="Calibri"/>
              <a:cs typeface="+mn-lt"/>
            </a:endParaRPr>
          </a:p>
          <a:p>
            <a:pPr marL="171450" indent="-171450">
              <a:buFont typeface="Arial"/>
              <a:buChar char="•"/>
            </a:pPr>
            <a:r>
              <a:rPr lang="en-US" dirty="0" err="1"/>
              <a:t>Akár</a:t>
            </a:r>
            <a:r>
              <a:rPr lang="en-US" dirty="0"/>
              <a:t> </a:t>
            </a:r>
            <a:r>
              <a:rPr lang="en-US" dirty="0" err="1"/>
              <a:t>külön</a:t>
            </a:r>
            <a:r>
              <a:rPr lang="en-US" dirty="0"/>
              <a:t> </a:t>
            </a:r>
            <a:r>
              <a:rPr lang="en-US" dirty="0" err="1"/>
              <a:t>oldal</a:t>
            </a:r>
            <a:r>
              <a:rPr lang="en-US" dirty="0"/>
              <a:t> </a:t>
            </a:r>
            <a:r>
              <a:rPr lang="en-US" dirty="0" err="1"/>
              <a:t>vagy</a:t>
            </a:r>
            <a:r>
              <a:rPr lang="en-US" dirty="0"/>
              <a:t> </a:t>
            </a:r>
            <a:r>
              <a:rPr lang="en-US" dirty="0" err="1"/>
              <a:t>szekció</a:t>
            </a:r>
            <a:r>
              <a:rPr lang="en-US" dirty="0"/>
              <a:t> </a:t>
            </a:r>
            <a:r>
              <a:rPr lang="en-US" dirty="0" err="1"/>
              <a:t>készítése</a:t>
            </a:r>
            <a:r>
              <a:rPr lang="en-US" dirty="0"/>
              <a:t> a </a:t>
            </a:r>
            <a:r>
              <a:rPr lang="en-US" dirty="0" err="1"/>
              <a:t>profilom</a:t>
            </a:r>
            <a:r>
              <a:rPr lang="en-US" dirty="0"/>
              <a:t> </a:t>
            </a:r>
            <a:r>
              <a:rPr lang="en-US" dirty="0" err="1"/>
              <a:t>oldalban</a:t>
            </a:r>
            <a:endParaRPr lang="en-US" dirty="0" err="1">
              <a:ea typeface="Calibri"/>
              <a:cs typeface="Calibri"/>
            </a:endParaRPr>
          </a:p>
          <a:p>
            <a:pPr marL="171450" indent="-171450">
              <a:buFont typeface="Arial"/>
              <a:buChar char="•"/>
            </a:pPr>
            <a:endParaRPr lang="en-US" dirty="0"/>
          </a:p>
          <a:p>
            <a:r>
              <a:rPr lang="en-US" dirty="0" err="1"/>
              <a:t>Felhsználó</a:t>
            </a:r>
            <a:r>
              <a:rPr lang="en-US" dirty="0"/>
              <a:t> </a:t>
            </a:r>
            <a:r>
              <a:rPr lang="en-US" dirty="0" err="1"/>
              <a:t>jelszó</a:t>
            </a:r>
            <a:r>
              <a:rPr lang="en-US" dirty="0"/>
              <a:t> </a:t>
            </a:r>
            <a:r>
              <a:rPr lang="en-US" dirty="0" err="1"/>
              <a:t>megfeledkezés</a:t>
            </a:r>
            <a:r>
              <a:rPr lang="en-US" dirty="0"/>
              <a:t> </a:t>
            </a:r>
            <a:r>
              <a:rPr lang="en-US" dirty="0" err="1"/>
              <a:t>vagy</a:t>
            </a:r>
            <a:r>
              <a:rPr lang="en-US" dirty="0"/>
              <a:t> mi </a:t>
            </a:r>
            <a:br>
              <a:rPr lang="en-US" dirty="0">
                <a:ea typeface="Calibri"/>
                <a:cs typeface="+mn-lt"/>
              </a:rPr>
            </a:br>
            <a:br>
              <a:rPr lang="en-US" dirty="0">
                <a:ea typeface="Calibri"/>
                <a:cs typeface="+mn-lt"/>
              </a:rPr>
            </a:br>
            <a:r>
              <a:rPr lang="en-US" dirty="0">
                <a:ea typeface="Calibri"/>
                <a:cs typeface="+mn-lt"/>
              </a:rPr>
              <a:t>Nem </a:t>
            </a:r>
            <a:r>
              <a:rPr lang="en-US" dirty="0" err="1">
                <a:ea typeface="Calibri"/>
                <a:cs typeface="+mn-lt"/>
              </a:rPr>
              <a:t>sikerült</a:t>
            </a:r>
            <a:r>
              <a:rPr lang="en-US" dirty="0">
                <a:ea typeface="Calibri"/>
                <a:cs typeface="+mn-lt"/>
              </a:rPr>
              <a:t> </a:t>
            </a:r>
            <a:r>
              <a:rPr lang="en-US" dirty="0" err="1">
                <a:ea typeface="Calibri"/>
                <a:cs typeface="+mn-lt"/>
              </a:rPr>
              <a:t>megvalósítani</a:t>
            </a:r>
            <a:r>
              <a:rPr lang="en-US" dirty="0">
                <a:ea typeface="Calibri"/>
                <a:cs typeface="+mn-lt"/>
              </a:rPr>
              <a:t> a </a:t>
            </a:r>
            <a:r>
              <a:rPr lang="en-US" dirty="0" err="1">
                <a:ea typeface="Calibri"/>
                <a:cs typeface="+mn-lt"/>
              </a:rPr>
              <a:t>bérléseim</a:t>
            </a:r>
            <a:r>
              <a:rPr lang="en-US" dirty="0">
                <a:ea typeface="Calibri"/>
                <a:cs typeface="+mn-lt"/>
              </a:rPr>
              <a:t> </a:t>
            </a:r>
            <a:r>
              <a:rPr lang="en-US" dirty="0" err="1">
                <a:ea typeface="Calibri"/>
                <a:cs typeface="+mn-lt"/>
              </a:rPr>
              <a:t>oldal</a:t>
            </a:r>
            <a:r>
              <a:rPr lang="en-US" dirty="0">
                <a:ea typeface="Calibri"/>
                <a:cs typeface="+mn-lt"/>
              </a:rPr>
              <a:t> </a:t>
            </a:r>
            <a:r>
              <a:rPr lang="en-US" dirty="0" err="1">
                <a:ea typeface="Calibri"/>
                <a:cs typeface="+mn-lt"/>
              </a:rPr>
              <a:t>localstorage</a:t>
            </a:r>
            <a:r>
              <a:rPr lang="en-US" dirty="0">
                <a:ea typeface="Calibri"/>
                <a:cs typeface="+mn-lt"/>
              </a:rPr>
              <a:t> </a:t>
            </a:r>
            <a:r>
              <a:rPr lang="en-US" dirty="0" err="1">
                <a:ea typeface="Calibri"/>
                <a:cs typeface="+mn-lt"/>
              </a:rPr>
              <a:t>tárolásról</a:t>
            </a:r>
            <a:r>
              <a:rPr lang="en-US" dirty="0">
                <a:ea typeface="Calibri"/>
                <a:cs typeface="+mn-lt"/>
              </a:rPr>
              <a:t> </a:t>
            </a:r>
            <a:r>
              <a:rPr lang="en-US" dirty="0" err="1">
                <a:ea typeface="Calibri"/>
                <a:cs typeface="+mn-lt"/>
              </a:rPr>
              <a:t>adatbázisba</a:t>
            </a:r>
            <a:r>
              <a:rPr lang="en-US" dirty="0">
                <a:ea typeface="Calibri"/>
                <a:cs typeface="+mn-lt"/>
              </a:rPr>
              <a:t> </a:t>
            </a:r>
            <a:r>
              <a:rPr lang="en-US" dirty="0" err="1">
                <a:ea typeface="Calibri"/>
                <a:cs typeface="+mn-lt"/>
              </a:rPr>
              <a:t>mentését</a:t>
            </a:r>
            <a:r>
              <a:rPr lang="en-US" dirty="0">
                <a:ea typeface="Calibri"/>
                <a:cs typeface="+mn-lt"/>
              </a:rPr>
              <a:t>.</a:t>
            </a:r>
            <a:br>
              <a:rPr lang="en-US" dirty="0">
                <a:ea typeface="Calibri"/>
                <a:cs typeface="+mn-lt"/>
              </a:rPr>
            </a:br>
            <a:br>
              <a:rPr lang="en-US" dirty="0">
                <a:ea typeface="Calibri"/>
                <a:cs typeface="+mn-lt"/>
              </a:rPr>
            </a:br>
            <a:endParaRPr lang="en-US">
              <a:ea typeface="Calibri"/>
              <a:cs typeface="Calibri"/>
            </a:endParaRP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62B46F2B-1084-40BA-9F0A-B1F6847335C5}" type="slidenum">
              <a:rPr lang="hu-HU" noProof="0" smtClean="0"/>
              <a:t>11</a:t>
            </a:fld>
            <a:endParaRPr lang="hu-HU" noProof="0" dirty="0"/>
          </a:p>
        </p:txBody>
      </p:sp>
    </p:spTree>
    <p:extLst>
      <p:ext uri="{BB962C8B-B14F-4D97-AF65-F5344CB8AC3E}">
        <p14:creationId xmlns:p14="http://schemas.microsoft.com/office/powerpoint/2010/main" val="40234277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ímdia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zabadkézi sokszög 6" title="cakkozott kör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rtlCol="0" anchor="ctr">
            <a:noAutofit/>
          </a:bodyPr>
          <a:lstStyle>
            <a:lvl1pPr algn="ctr">
              <a:defRPr sz="10000" spc="800" baseline="0"/>
            </a:lvl1pPr>
          </a:lstStyle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rtlCol="0"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hu-HU" noProof="0"/>
              <a:t>Kattintson ide az alcím mintájának szerkesztéséhez</a:t>
            </a:r>
            <a:endParaRPr lang="hu-HU" noProof="0" dirty="0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 rtlCol="0"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 rtl="0"/>
            <a:fld id="{26B3AEB3-8840-4374-BE55-BA5D38482A5F}" type="datetime1">
              <a:rPr lang="hu-HU" noProof="0" smtClean="0"/>
              <a:t>2025. 04. 27.</a:t>
            </a:fld>
            <a:endParaRPr lang="hu-HU" noProof="0" dirty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 rtlCol="0"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 rtl="0"/>
            <a:endParaRPr lang="hu-HU" noProof="0" dirty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 rtlCol="0"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 rtl="0"/>
            <a:fld id="{71766878-3199-4EAB-94E7-2D6D11070E14}" type="slidenum">
              <a:rPr lang="hu-HU" noProof="0" smtClean="0"/>
              <a:pPr/>
              <a:t>‹#›</a:t>
            </a:fld>
            <a:endParaRPr lang="hu-HU" noProof="0" dirty="0"/>
          </a:p>
        </p:txBody>
      </p:sp>
      <p:sp>
        <p:nvSpPr>
          <p:cNvPr id="13" name="Téglalap 12" title="bal oldali szegély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  <a:endParaRPr lang="hu-HU" noProof="0" dirty="0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707B076-7D47-417E-A212-16720A39AA90}" type="datetime1">
              <a:rPr lang="hu-HU" noProof="0" smtClean="0"/>
              <a:t>2025. 04. 27.</a:t>
            </a:fld>
            <a:endParaRPr lang="hu-HU" noProof="0" dirty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71766878-3199-4EAB-94E7-2D6D11070E14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 rtlCol="0"/>
          <a:lstStyle/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 rtlCol="0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  <a:endParaRPr lang="hu-HU" noProof="0" dirty="0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85697C2-C046-40CE-A31F-19ECB12C351B}" type="datetime1">
              <a:rPr lang="hu-HU" noProof="0" smtClean="0"/>
              <a:t>2025. 04. 27.</a:t>
            </a:fld>
            <a:endParaRPr lang="hu-HU" noProof="0" dirty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71766878-3199-4EAB-94E7-2D6D11070E14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  <a:endParaRPr lang="hu-HU" noProof="0" dirty="0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BBCB8F4-51B1-4DFA-8560-A375567797EC}" type="datetime1">
              <a:rPr lang="hu-HU" noProof="0" smtClean="0"/>
              <a:t>2025. 04. 27.</a:t>
            </a:fld>
            <a:endParaRPr lang="hu-HU" noProof="0" dirty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71766878-3199-4EAB-94E7-2D6D11070E14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zakaszfejléc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rtlCol="0"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 rtl="0"/>
            <a:fld id="{86EC440D-8A93-4033-A0F0-612FDCD702A2}" type="datetime1">
              <a:rPr lang="hu-HU" noProof="0" smtClean="0"/>
              <a:t>2025. 04. 27.</a:t>
            </a:fld>
            <a:endParaRPr lang="hu-HU" noProof="0" dirty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 rtl="0"/>
            <a:endParaRPr lang="hu-HU" noProof="0" dirty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 rtl="0"/>
            <a:fld id="{71766878-3199-4EAB-94E7-2D6D11070E14}" type="slidenum">
              <a:rPr lang="hu-HU" noProof="0" smtClean="0"/>
              <a:pPr/>
              <a:t>‹#›</a:t>
            </a:fld>
            <a:endParaRPr lang="hu-HU" noProof="0" dirty="0"/>
          </a:p>
        </p:txBody>
      </p:sp>
      <p:grpSp>
        <p:nvGrpSpPr>
          <p:cNvPr id="7" name="Csoport 6" title="bal oldali cakkozott alakzat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Szabadkézi sokszög 6" title="bal oldali cakkozott alakzat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Szabadkézi sokszög 11" title="bal oldali cakkozott vonal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Két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Tartalom helye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 rtlCol="0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  <a:endParaRPr lang="hu-HU" noProof="0" dirty="0"/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 rtlCol="0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  <a:endParaRPr lang="hu-HU" noProof="0" dirty="0"/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91B6BC6-FB12-4482-ACA7-06A24FCED2F6}" type="datetime1">
              <a:rPr lang="hu-HU" noProof="0" smtClean="0"/>
              <a:t>2025. 04. 27.</a:t>
            </a:fld>
            <a:endParaRPr lang="hu-HU" noProof="0" dirty="0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71766878-3199-4EAB-94E7-2D6D11070E14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 rtlCol="0"/>
          <a:lstStyle/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rtlCol="0"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 rtlCol="0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  <a:endParaRPr lang="hu-HU" noProof="0" dirty="0"/>
          </a:p>
        </p:txBody>
      </p:sp>
      <p:sp>
        <p:nvSpPr>
          <p:cNvPr id="5" name="Szöveg helye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rtlCol="0"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6" name="Tartalom helye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 rtlCol="0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  <a:endParaRPr lang="hu-HU" noProof="0" dirty="0"/>
          </a:p>
        </p:txBody>
      </p:sp>
      <p:sp>
        <p:nvSpPr>
          <p:cNvPr id="7" name="Dátum helye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905903E-2028-4856-AD81-3E94D03924A9}" type="datetime1">
              <a:rPr lang="hu-HU" noProof="0" smtClean="0"/>
              <a:t>2025. 04. 27.</a:t>
            </a:fld>
            <a:endParaRPr lang="hu-HU" noProof="0" dirty="0"/>
          </a:p>
        </p:txBody>
      </p:sp>
      <p:sp>
        <p:nvSpPr>
          <p:cNvPr id="8" name="Élőláb helye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9" name="Dia számának hely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71766878-3199-4EAB-94E7-2D6D11070E14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Dátum helye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3E9701F-A3ED-4423-B1E8-3C4DBBD212D0}" type="datetime1">
              <a:rPr lang="hu-HU" noProof="0" smtClean="0"/>
              <a:t>2025. 04. 27.</a:t>
            </a:fld>
            <a:endParaRPr lang="hu-HU" noProof="0" dirty="0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71766878-3199-4EAB-94E7-2D6D11070E14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DDC0063-A2D4-4262-B24C-21A1809BBDEE}" type="datetime1">
              <a:rPr lang="hu-HU" noProof="0" smtClean="0"/>
              <a:t>2025. 04. 27.</a:t>
            </a:fld>
            <a:endParaRPr lang="hu-HU" noProof="0" dirty="0"/>
          </a:p>
        </p:txBody>
      </p:sp>
      <p:sp>
        <p:nvSpPr>
          <p:cNvPr id="3" name="Élőláb helye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71766878-3199-4EAB-94E7-2D6D11070E14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zabadkézi sokszög 11" title="jobb oldali cakkozott háttéralakzat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rtlCol="0"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  <a:endParaRPr lang="hu-HU" noProof="0" dirty="0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 rtlCol="0"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 rtlCol="0"/>
          <a:lstStyle/>
          <a:p>
            <a:pPr rtl="0"/>
            <a:fld id="{C8F29687-3339-422A-AC2E-4FEB21647174}" type="datetime1">
              <a:rPr lang="hu-HU" noProof="0" smtClean="0"/>
              <a:t>2025. 04. 27.</a:t>
            </a:fld>
            <a:endParaRPr lang="hu-HU" noProof="0" dirty="0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 rtlCol="0"/>
          <a:lstStyle/>
          <a:p>
            <a:pPr rtl="0"/>
            <a:fld id="{71766878-3199-4EAB-94E7-2D6D11070E14}" type="slidenum">
              <a:rPr lang="hu-HU" noProof="0" smtClean="0"/>
              <a:t>‹#›</a:t>
            </a:fld>
            <a:endParaRPr lang="hu-HU" noProof="0" dirty="0"/>
          </a:p>
        </p:txBody>
      </p:sp>
      <p:sp>
        <p:nvSpPr>
          <p:cNvPr id="8" name="Téglalap 7" title="bal oldali szegély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Kép helyőrzője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hu-HU" noProof="0"/>
              <a:t>Kép beszúrásához kattintson az ikonra</a:t>
            </a:r>
            <a:endParaRPr lang="hu-HU" noProof="0" dirty="0"/>
          </a:p>
        </p:txBody>
      </p:sp>
      <p:sp>
        <p:nvSpPr>
          <p:cNvPr id="11" name="Szabadkézi sokszög 11" title="jobb oldali cakkozott háttéralakzat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Téglalap 11" title="bal oldali szegély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rtlCol="0"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 rtlCol="0"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 rtlCol="0"/>
          <a:lstStyle/>
          <a:p>
            <a:pPr rtl="0"/>
            <a:fld id="{652E0B18-67A6-4160-900D-A2BA740807C9}" type="datetime1">
              <a:rPr lang="hu-HU" noProof="0" smtClean="0"/>
              <a:t>2025. 04. 27.</a:t>
            </a:fld>
            <a:endParaRPr lang="hu-HU" noProof="0" dirty="0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 rtlCol="0"/>
          <a:lstStyle/>
          <a:p>
            <a:pPr rtl="0"/>
            <a:fld id="{71766878-3199-4EAB-94E7-2D6D11070E14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hu-HU" noProof="0" dirty="0"/>
              <a:t>Mintacím stílusának szerkesztése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hu-HU" noProof="0" dirty="0"/>
              <a:t>Mintaszöveg szerkesztése</a:t>
            </a:r>
          </a:p>
          <a:p>
            <a:pPr lvl="1" rtl="0"/>
            <a:r>
              <a:rPr lang="hu-HU" noProof="0" dirty="0"/>
              <a:t>Második szint</a:t>
            </a:r>
          </a:p>
          <a:p>
            <a:pPr lvl="2" rtl="0"/>
            <a:r>
              <a:rPr lang="hu-HU" noProof="0" dirty="0"/>
              <a:t>Harmadik szint</a:t>
            </a:r>
          </a:p>
          <a:p>
            <a:pPr lvl="3" rtl="0"/>
            <a:r>
              <a:rPr lang="hu-HU" noProof="0" dirty="0"/>
              <a:t>Negyedik szint</a:t>
            </a:r>
          </a:p>
          <a:p>
            <a:pPr lvl="4" rtl="0"/>
            <a:r>
              <a:rPr lang="hu-HU" noProof="0" dirty="0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fld id="{8C86BE91-3060-4B4A-BA02-98FAA90B9ADE}" type="datetime1">
              <a:rPr lang="hu-HU" noProof="0" smtClean="0"/>
              <a:t>2025. 04. 27.</a:t>
            </a:fld>
            <a:endParaRPr lang="hu-HU" noProof="0" dirty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endParaRPr lang="hu-HU" noProof="0" dirty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fld id="{71766878-3199-4EAB-94E7-2D6D11070E14}" type="slidenum">
              <a:rPr lang="hu-HU" noProof="0" smtClean="0"/>
              <a:pPr/>
              <a:t>‹#›</a:t>
            </a:fld>
            <a:endParaRPr lang="hu-HU" noProof="0" dirty="0"/>
          </a:p>
        </p:txBody>
      </p:sp>
      <p:sp>
        <p:nvSpPr>
          <p:cNvPr id="11" name="Szabadkézi sokszög 6" title="Bal oldali cakkozott szegély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Téglalap 11" title="jobb oldali szegély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hyperlink" Target="mailto:titkar@hengersor.hu" TargetMode="Externa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elblogdejulioplazas.blogspot.com/2014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0.sv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sv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6.svg"/><Relationship Id="rId5" Type="http://schemas.openxmlformats.org/officeDocument/2006/relationships/image" Target="../media/image45.png"/><Relationship Id="rId4" Type="http://schemas.openxmlformats.org/officeDocument/2006/relationships/image" Target="../media/image44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églalap 16">
            <a:extLst>
              <a:ext uri="{FF2B5EF4-FFF2-40B4-BE49-F238E27FC236}">
                <a16:creationId xmlns:a16="http://schemas.microsoft.com/office/drawing/2014/main" id="{415DEDD7-7B31-4EF1-B7C7-5AEE3208CC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1" y="0"/>
            <a:ext cx="1219199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dirty="0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C36A1A43-B750-4259-AA02-68777493B1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92836" y="2373090"/>
            <a:ext cx="3886028" cy="1424870"/>
          </a:xfrm>
        </p:spPr>
        <p:txBody>
          <a:bodyPr rtlCol="0">
            <a:normAutofit/>
          </a:bodyPr>
          <a:lstStyle/>
          <a:p>
            <a:r>
              <a:rPr lang="hu-HU" sz="9600" dirty="0" err="1">
                <a:solidFill>
                  <a:schemeClr val="tx1"/>
                </a:solidFill>
                <a:latin typeface="Bodoni MT Condensed" panose="02070606080606020203" pitchFamily="18" charset="0"/>
              </a:rPr>
              <a:t>DriveUs</a:t>
            </a:r>
            <a:endParaRPr lang="hu-HU" sz="9600" dirty="0">
              <a:solidFill>
                <a:schemeClr val="tx1"/>
              </a:solidFill>
              <a:latin typeface="Bodoni MT Condensed" panose="02070606080606020203" pitchFamily="18" charset="0"/>
            </a:endParaRPr>
          </a:p>
        </p:txBody>
      </p:sp>
      <p:sp>
        <p:nvSpPr>
          <p:cNvPr id="19" name="Szabadkézi alakzat: Alakzat 18">
            <a:extLst>
              <a:ext uri="{FF2B5EF4-FFF2-40B4-BE49-F238E27FC236}">
                <a16:creationId xmlns:a16="http://schemas.microsoft.com/office/drawing/2014/main" id="{3242CC7A-3D6E-47A4-B9D1-860978459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66174" y="0"/>
            <a:ext cx="5282519" cy="6858000"/>
          </a:xfrm>
          <a:custGeom>
            <a:avLst/>
            <a:gdLst>
              <a:gd name="connsiteX0" fmla="*/ 189795 w 5282519"/>
              <a:gd name="connsiteY0" fmla="*/ 0 h 6858000"/>
              <a:gd name="connsiteX1" fmla="*/ 5282519 w 5282519"/>
              <a:gd name="connsiteY1" fmla="*/ 0 h 6858000"/>
              <a:gd name="connsiteX2" fmla="*/ 5282519 w 5282519"/>
              <a:gd name="connsiteY2" fmla="*/ 6858000 h 6858000"/>
              <a:gd name="connsiteX3" fmla="*/ 189795 w 5282519"/>
              <a:gd name="connsiteY3" fmla="*/ 6858000 h 6858000"/>
              <a:gd name="connsiteX4" fmla="*/ 184756 w 5282519"/>
              <a:gd name="connsiteY4" fmla="*/ 6791325 h 6858000"/>
              <a:gd name="connsiteX5" fmla="*/ 176358 w 5282519"/>
              <a:gd name="connsiteY5" fmla="*/ 6735762 h 6858000"/>
              <a:gd name="connsiteX6" fmla="*/ 166281 w 5282519"/>
              <a:gd name="connsiteY6" fmla="*/ 6683375 h 6858000"/>
              <a:gd name="connsiteX7" fmla="*/ 149485 w 5282519"/>
              <a:gd name="connsiteY7" fmla="*/ 6640512 h 6858000"/>
              <a:gd name="connsiteX8" fmla="*/ 132689 w 5282519"/>
              <a:gd name="connsiteY8" fmla="*/ 6597650 h 6858000"/>
              <a:gd name="connsiteX9" fmla="*/ 112534 w 5282519"/>
              <a:gd name="connsiteY9" fmla="*/ 6561137 h 6858000"/>
              <a:gd name="connsiteX10" fmla="*/ 92379 w 5282519"/>
              <a:gd name="connsiteY10" fmla="*/ 6523037 h 6858000"/>
              <a:gd name="connsiteX11" fmla="*/ 73903 w 5282519"/>
              <a:gd name="connsiteY11" fmla="*/ 6488112 h 6858000"/>
              <a:gd name="connsiteX12" fmla="*/ 55427 w 5282519"/>
              <a:gd name="connsiteY12" fmla="*/ 6448425 h 6858000"/>
              <a:gd name="connsiteX13" fmla="*/ 38632 w 5282519"/>
              <a:gd name="connsiteY13" fmla="*/ 6407150 h 6858000"/>
              <a:gd name="connsiteX14" fmla="*/ 23515 w 5282519"/>
              <a:gd name="connsiteY14" fmla="*/ 6361112 h 6858000"/>
              <a:gd name="connsiteX15" fmla="*/ 11758 w 5282519"/>
              <a:gd name="connsiteY15" fmla="*/ 6311900 h 6858000"/>
              <a:gd name="connsiteX16" fmla="*/ 3359 w 5282519"/>
              <a:gd name="connsiteY16" fmla="*/ 6251575 h 6858000"/>
              <a:gd name="connsiteX17" fmla="*/ 0 w 5282519"/>
              <a:gd name="connsiteY17" fmla="*/ 6183312 h 6858000"/>
              <a:gd name="connsiteX18" fmla="*/ 3359 w 5282519"/>
              <a:gd name="connsiteY18" fmla="*/ 6113462 h 6858000"/>
              <a:gd name="connsiteX19" fmla="*/ 11758 w 5282519"/>
              <a:gd name="connsiteY19" fmla="*/ 6056312 h 6858000"/>
              <a:gd name="connsiteX20" fmla="*/ 23515 w 5282519"/>
              <a:gd name="connsiteY20" fmla="*/ 6003925 h 6858000"/>
              <a:gd name="connsiteX21" fmla="*/ 38632 w 5282519"/>
              <a:gd name="connsiteY21" fmla="*/ 5956300 h 6858000"/>
              <a:gd name="connsiteX22" fmla="*/ 55427 w 5282519"/>
              <a:gd name="connsiteY22" fmla="*/ 5915025 h 6858000"/>
              <a:gd name="connsiteX23" fmla="*/ 75583 w 5282519"/>
              <a:gd name="connsiteY23" fmla="*/ 5876925 h 6858000"/>
              <a:gd name="connsiteX24" fmla="*/ 95738 w 5282519"/>
              <a:gd name="connsiteY24" fmla="*/ 5840412 h 6858000"/>
              <a:gd name="connsiteX25" fmla="*/ 115893 w 5282519"/>
              <a:gd name="connsiteY25" fmla="*/ 5802312 h 6858000"/>
              <a:gd name="connsiteX26" fmla="*/ 134368 w 5282519"/>
              <a:gd name="connsiteY26" fmla="*/ 5762625 h 6858000"/>
              <a:gd name="connsiteX27" fmla="*/ 152844 w 5282519"/>
              <a:gd name="connsiteY27" fmla="*/ 5721350 h 6858000"/>
              <a:gd name="connsiteX28" fmla="*/ 167960 w 5282519"/>
              <a:gd name="connsiteY28" fmla="*/ 5675312 h 6858000"/>
              <a:gd name="connsiteX29" fmla="*/ 178038 w 5282519"/>
              <a:gd name="connsiteY29" fmla="*/ 5622925 h 6858000"/>
              <a:gd name="connsiteX30" fmla="*/ 188115 w 5282519"/>
              <a:gd name="connsiteY30" fmla="*/ 5562600 h 6858000"/>
              <a:gd name="connsiteX31" fmla="*/ 189795 w 5282519"/>
              <a:gd name="connsiteY31" fmla="*/ 5494337 h 6858000"/>
              <a:gd name="connsiteX32" fmla="*/ 188115 w 5282519"/>
              <a:gd name="connsiteY32" fmla="*/ 5426075 h 6858000"/>
              <a:gd name="connsiteX33" fmla="*/ 178038 w 5282519"/>
              <a:gd name="connsiteY33" fmla="*/ 5365750 h 6858000"/>
              <a:gd name="connsiteX34" fmla="*/ 167960 w 5282519"/>
              <a:gd name="connsiteY34" fmla="*/ 5313362 h 6858000"/>
              <a:gd name="connsiteX35" fmla="*/ 152844 w 5282519"/>
              <a:gd name="connsiteY35" fmla="*/ 5268912 h 6858000"/>
              <a:gd name="connsiteX36" fmla="*/ 134368 w 5282519"/>
              <a:gd name="connsiteY36" fmla="*/ 5226050 h 6858000"/>
              <a:gd name="connsiteX37" fmla="*/ 115893 w 5282519"/>
              <a:gd name="connsiteY37" fmla="*/ 5186362 h 6858000"/>
              <a:gd name="connsiteX38" fmla="*/ 95738 w 5282519"/>
              <a:gd name="connsiteY38" fmla="*/ 5149850 h 6858000"/>
              <a:gd name="connsiteX39" fmla="*/ 75583 w 5282519"/>
              <a:gd name="connsiteY39" fmla="*/ 5114925 h 6858000"/>
              <a:gd name="connsiteX40" fmla="*/ 55427 w 5282519"/>
              <a:gd name="connsiteY40" fmla="*/ 5075237 h 6858000"/>
              <a:gd name="connsiteX41" fmla="*/ 38632 w 5282519"/>
              <a:gd name="connsiteY41" fmla="*/ 5033962 h 6858000"/>
              <a:gd name="connsiteX42" fmla="*/ 23515 w 5282519"/>
              <a:gd name="connsiteY42" fmla="*/ 4987925 h 6858000"/>
              <a:gd name="connsiteX43" fmla="*/ 11758 w 5282519"/>
              <a:gd name="connsiteY43" fmla="*/ 4935537 h 6858000"/>
              <a:gd name="connsiteX44" fmla="*/ 3359 w 5282519"/>
              <a:gd name="connsiteY44" fmla="*/ 4875212 h 6858000"/>
              <a:gd name="connsiteX45" fmla="*/ 0 w 5282519"/>
              <a:gd name="connsiteY45" fmla="*/ 4806950 h 6858000"/>
              <a:gd name="connsiteX46" fmla="*/ 3359 w 5282519"/>
              <a:gd name="connsiteY46" fmla="*/ 4738687 h 6858000"/>
              <a:gd name="connsiteX47" fmla="*/ 11758 w 5282519"/>
              <a:gd name="connsiteY47" fmla="*/ 4678362 h 6858000"/>
              <a:gd name="connsiteX48" fmla="*/ 23515 w 5282519"/>
              <a:gd name="connsiteY48" fmla="*/ 4625975 h 6858000"/>
              <a:gd name="connsiteX49" fmla="*/ 38632 w 5282519"/>
              <a:gd name="connsiteY49" fmla="*/ 4579937 h 6858000"/>
              <a:gd name="connsiteX50" fmla="*/ 55427 w 5282519"/>
              <a:gd name="connsiteY50" fmla="*/ 4537075 h 6858000"/>
              <a:gd name="connsiteX51" fmla="*/ 75583 w 5282519"/>
              <a:gd name="connsiteY51" fmla="*/ 4498975 h 6858000"/>
              <a:gd name="connsiteX52" fmla="*/ 115893 w 5282519"/>
              <a:gd name="connsiteY52" fmla="*/ 4424362 h 6858000"/>
              <a:gd name="connsiteX53" fmla="*/ 134368 w 5282519"/>
              <a:gd name="connsiteY53" fmla="*/ 4386262 h 6858000"/>
              <a:gd name="connsiteX54" fmla="*/ 152844 w 5282519"/>
              <a:gd name="connsiteY54" fmla="*/ 4343400 h 6858000"/>
              <a:gd name="connsiteX55" fmla="*/ 167960 w 5282519"/>
              <a:gd name="connsiteY55" fmla="*/ 4297362 h 6858000"/>
              <a:gd name="connsiteX56" fmla="*/ 178038 w 5282519"/>
              <a:gd name="connsiteY56" fmla="*/ 4244975 h 6858000"/>
              <a:gd name="connsiteX57" fmla="*/ 188115 w 5282519"/>
              <a:gd name="connsiteY57" fmla="*/ 4186237 h 6858000"/>
              <a:gd name="connsiteX58" fmla="*/ 189795 w 5282519"/>
              <a:gd name="connsiteY58" fmla="*/ 4116387 h 6858000"/>
              <a:gd name="connsiteX59" fmla="*/ 188115 w 5282519"/>
              <a:gd name="connsiteY59" fmla="*/ 4048125 h 6858000"/>
              <a:gd name="connsiteX60" fmla="*/ 178038 w 5282519"/>
              <a:gd name="connsiteY60" fmla="*/ 3987800 h 6858000"/>
              <a:gd name="connsiteX61" fmla="*/ 167960 w 5282519"/>
              <a:gd name="connsiteY61" fmla="*/ 3935412 h 6858000"/>
              <a:gd name="connsiteX62" fmla="*/ 152844 w 5282519"/>
              <a:gd name="connsiteY62" fmla="*/ 3890962 h 6858000"/>
              <a:gd name="connsiteX63" fmla="*/ 134368 w 5282519"/>
              <a:gd name="connsiteY63" fmla="*/ 3848100 h 6858000"/>
              <a:gd name="connsiteX64" fmla="*/ 115893 w 5282519"/>
              <a:gd name="connsiteY64" fmla="*/ 3811587 h 6858000"/>
              <a:gd name="connsiteX65" fmla="*/ 75583 w 5282519"/>
              <a:gd name="connsiteY65" fmla="*/ 3736975 h 6858000"/>
              <a:gd name="connsiteX66" fmla="*/ 55427 w 5282519"/>
              <a:gd name="connsiteY66" fmla="*/ 3697287 h 6858000"/>
              <a:gd name="connsiteX67" fmla="*/ 38632 w 5282519"/>
              <a:gd name="connsiteY67" fmla="*/ 3656012 h 6858000"/>
              <a:gd name="connsiteX68" fmla="*/ 23515 w 5282519"/>
              <a:gd name="connsiteY68" fmla="*/ 3609975 h 6858000"/>
              <a:gd name="connsiteX69" fmla="*/ 11758 w 5282519"/>
              <a:gd name="connsiteY69" fmla="*/ 3557587 h 6858000"/>
              <a:gd name="connsiteX70" fmla="*/ 3359 w 5282519"/>
              <a:gd name="connsiteY70" fmla="*/ 3497262 h 6858000"/>
              <a:gd name="connsiteX71" fmla="*/ 0 w 5282519"/>
              <a:gd name="connsiteY71" fmla="*/ 3427412 h 6858000"/>
              <a:gd name="connsiteX72" fmla="*/ 3359 w 5282519"/>
              <a:gd name="connsiteY72" fmla="*/ 3360737 h 6858000"/>
              <a:gd name="connsiteX73" fmla="*/ 11758 w 5282519"/>
              <a:gd name="connsiteY73" fmla="*/ 3300412 h 6858000"/>
              <a:gd name="connsiteX74" fmla="*/ 23515 w 5282519"/>
              <a:gd name="connsiteY74" fmla="*/ 3248025 h 6858000"/>
              <a:gd name="connsiteX75" fmla="*/ 38632 w 5282519"/>
              <a:gd name="connsiteY75" fmla="*/ 3201987 h 6858000"/>
              <a:gd name="connsiteX76" fmla="*/ 55427 w 5282519"/>
              <a:gd name="connsiteY76" fmla="*/ 3160712 h 6858000"/>
              <a:gd name="connsiteX77" fmla="*/ 75583 w 5282519"/>
              <a:gd name="connsiteY77" fmla="*/ 3121025 h 6858000"/>
              <a:gd name="connsiteX78" fmla="*/ 95738 w 5282519"/>
              <a:gd name="connsiteY78" fmla="*/ 3084512 h 6858000"/>
              <a:gd name="connsiteX79" fmla="*/ 115893 w 5282519"/>
              <a:gd name="connsiteY79" fmla="*/ 3046412 h 6858000"/>
              <a:gd name="connsiteX80" fmla="*/ 134368 w 5282519"/>
              <a:gd name="connsiteY80" fmla="*/ 3009900 h 6858000"/>
              <a:gd name="connsiteX81" fmla="*/ 152844 w 5282519"/>
              <a:gd name="connsiteY81" fmla="*/ 2967037 h 6858000"/>
              <a:gd name="connsiteX82" fmla="*/ 167960 w 5282519"/>
              <a:gd name="connsiteY82" fmla="*/ 2922587 h 6858000"/>
              <a:gd name="connsiteX83" fmla="*/ 178038 w 5282519"/>
              <a:gd name="connsiteY83" fmla="*/ 2868612 h 6858000"/>
              <a:gd name="connsiteX84" fmla="*/ 188115 w 5282519"/>
              <a:gd name="connsiteY84" fmla="*/ 2809875 h 6858000"/>
              <a:gd name="connsiteX85" fmla="*/ 189795 w 5282519"/>
              <a:gd name="connsiteY85" fmla="*/ 2741612 h 6858000"/>
              <a:gd name="connsiteX86" fmla="*/ 188115 w 5282519"/>
              <a:gd name="connsiteY86" fmla="*/ 2671762 h 6858000"/>
              <a:gd name="connsiteX87" fmla="*/ 178038 w 5282519"/>
              <a:gd name="connsiteY87" fmla="*/ 2613025 h 6858000"/>
              <a:gd name="connsiteX88" fmla="*/ 167960 w 5282519"/>
              <a:gd name="connsiteY88" fmla="*/ 2560637 h 6858000"/>
              <a:gd name="connsiteX89" fmla="*/ 152844 w 5282519"/>
              <a:gd name="connsiteY89" fmla="*/ 2513012 h 6858000"/>
              <a:gd name="connsiteX90" fmla="*/ 134368 w 5282519"/>
              <a:gd name="connsiteY90" fmla="*/ 2471737 h 6858000"/>
              <a:gd name="connsiteX91" fmla="*/ 115893 w 5282519"/>
              <a:gd name="connsiteY91" fmla="*/ 2433637 h 6858000"/>
              <a:gd name="connsiteX92" fmla="*/ 95738 w 5282519"/>
              <a:gd name="connsiteY92" fmla="*/ 2395537 h 6858000"/>
              <a:gd name="connsiteX93" fmla="*/ 75583 w 5282519"/>
              <a:gd name="connsiteY93" fmla="*/ 2359025 h 6858000"/>
              <a:gd name="connsiteX94" fmla="*/ 55427 w 5282519"/>
              <a:gd name="connsiteY94" fmla="*/ 2319337 h 6858000"/>
              <a:gd name="connsiteX95" fmla="*/ 38632 w 5282519"/>
              <a:gd name="connsiteY95" fmla="*/ 2278062 h 6858000"/>
              <a:gd name="connsiteX96" fmla="*/ 23515 w 5282519"/>
              <a:gd name="connsiteY96" fmla="*/ 2232025 h 6858000"/>
              <a:gd name="connsiteX97" fmla="*/ 11758 w 5282519"/>
              <a:gd name="connsiteY97" fmla="*/ 2179637 h 6858000"/>
              <a:gd name="connsiteX98" fmla="*/ 3359 w 5282519"/>
              <a:gd name="connsiteY98" fmla="*/ 2119312 h 6858000"/>
              <a:gd name="connsiteX99" fmla="*/ 0 w 5282519"/>
              <a:gd name="connsiteY99" fmla="*/ 2051050 h 6858000"/>
              <a:gd name="connsiteX100" fmla="*/ 3359 w 5282519"/>
              <a:gd name="connsiteY100" fmla="*/ 1982787 h 6858000"/>
              <a:gd name="connsiteX101" fmla="*/ 11758 w 5282519"/>
              <a:gd name="connsiteY101" fmla="*/ 1922462 h 6858000"/>
              <a:gd name="connsiteX102" fmla="*/ 23515 w 5282519"/>
              <a:gd name="connsiteY102" fmla="*/ 1870075 h 6858000"/>
              <a:gd name="connsiteX103" fmla="*/ 38632 w 5282519"/>
              <a:gd name="connsiteY103" fmla="*/ 1824037 h 6858000"/>
              <a:gd name="connsiteX104" fmla="*/ 55427 w 5282519"/>
              <a:gd name="connsiteY104" fmla="*/ 1782762 h 6858000"/>
              <a:gd name="connsiteX105" fmla="*/ 75583 w 5282519"/>
              <a:gd name="connsiteY105" fmla="*/ 1743075 h 6858000"/>
              <a:gd name="connsiteX106" fmla="*/ 95738 w 5282519"/>
              <a:gd name="connsiteY106" fmla="*/ 1708150 h 6858000"/>
              <a:gd name="connsiteX107" fmla="*/ 115893 w 5282519"/>
              <a:gd name="connsiteY107" fmla="*/ 1671637 h 6858000"/>
              <a:gd name="connsiteX108" fmla="*/ 134368 w 5282519"/>
              <a:gd name="connsiteY108" fmla="*/ 1631950 h 6858000"/>
              <a:gd name="connsiteX109" fmla="*/ 152844 w 5282519"/>
              <a:gd name="connsiteY109" fmla="*/ 1589087 h 6858000"/>
              <a:gd name="connsiteX110" fmla="*/ 167960 w 5282519"/>
              <a:gd name="connsiteY110" fmla="*/ 1544637 h 6858000"/>
              <a:gd name="connsiteX111" fmla="*/ 178038 w 5282519"/>
              <a:gd name="connsiteY111" fmla="*/ 1492250 h 6858000"/>
              <a:gd name="connsiteX112" fmla="*/ 188115 w 5282519"/>
              <a:gd name="connsiteY112" fmla="*/ 1431925 h 6858000"/>
              <a:gd name="connsiteX113" fmla="*/ 189795 w 5282519"/>
              <a:gd name="connsiteY113" fmla="*/ 1363662 h 6858000"/>
              <a:gd name="connsiteX114" fmla="*/ 188115 w 5282519"/>
              <a:gd name="connsiteY114" fmla="*/ 1295400 h 6858000"/>
              <a:gd name="connsiteX115" fmla="*/ 178038 w 5282519"/>
              <a:gd name="connsiteY115" fmla="*/ 1235075 h 6858000"/>
              <a:gd name="connsiteX116" fmla="*/ 167960 w 5282519"/>
              <a:gd name="connsiteY116" fmla="*/ 1182687 h 6858000"/>
              <a:gd name="connsiteX117" fmla="*/ 152844 w 5282519"/>
              <a:gd name="connsiteY117" fmla="*/ 1136650 h 6858000"/>
              <a:gd name="connsiteX118" fmla="*/ 134368 w 5282519"/>
              <a:gd name="connsiteY118" fmla="*/ 1095375 h 6858000"/>
              <a:gd name="connsiteX119" fmla="*/ 115893 w 5282519"/>
              <a:gd name="connsiteY119" fmla="*/ 1055687 h 6858000"/>
              <a:gd name="connsiteX120" fmla="*/ 95738 w 5282519"/>
              <a:gd name="connsiteY120" fmla="*/ 1017587 h 6858000"/>
              <a:gd name="connsiteX121" fmla="*/ 75583 w 5282519"/>
              <a:gd name="connsiteY121" fmla="*/ 981075 h 6858000"/>
              <a:gd name="connsiteX122" fmla="*/ 55427 w 5282519"/>
              <a:gd name="connsiteY122" fmla="*/ 942975 h 6858000"/>
              <a:gd name="connsiteX123" fmla="*/ 38632 w 5282519"/>
              <a:gd name="connsiteY123" fmla="*/ 901700 h 6858000"/>
              <a:gd name="connsiteX124" fmla="*/ 23515 w 5282519"/>
              <a:gd name="connsiteY124" fmla="*/ 854075 h 6858000"/>
              <a:gd name="connsiteX125" fmla="*/ 11758 w 5282519"/>
              <a:gd name="connsiteY125" fmla="*/ 801687 h 6858000"/>
              <a:gd name="connsiteX126" fmla="*/ 3359 w 5282519"/>
              <a:gd name="connsiteY126" fmla="*/ 744537 h 6858000"/>
              <a:gd name="connsiteX127" fmla="*/ 0 w 5282519"/>
              <a:gd name="connsiteY127" fmla="*/ 673100 h 6858000"/>
              <a:gd name="connsiteX128" fmla="*/ 3359 w 5282519"/>
              <a:gd name="connsiteY128" fmla="*/ 606425 h 6858000"/>
              <a:gd name="connsiteX129" fmla="*/ 11758 w 5282519"/>
              <a:gd name="connsiteY129" fmla="*/ 546100 h 6858000"/>
              <a:gd name="connsiteX130" fmla="*/ 23515 w 5282519"/>
              <a:gd name="connsiteY130" fmla="*/ 496887 h 6858000"/>
              <a:gd name="connsiteX131" fmla="*/ 38632 w 5282519"/>
              <a:gd name="connsiteY131" fmla="*/ 450850 h 6858000"/>
              <a:gd name="connsiteX132" fmla="*/ 55427 w 5282519"/>
              <a:gd name="connsiteY132" fmla="*/ 409575 h 6858000"/>
              <a:gd name="connsiteX133" fmla="*/ 73903 w 5282519"/>
              <a:gd name="connsiteY133" fmla="*/ 369887 h 6858000"/>
              <a:gd name="connsiteX134" fmla="*/ 92379 w 5282519"/>
              <a:gd name="connsiteY134" fmla="*/ 334962 h 6858000"/>
              <a:gd name="connsiteX135" fmla="*/ 112534 w 5282519"/>
              <a:gd name="connsiteY135" fmla="*/ 296862 h 6858000"/>
              <a:gd name="connsiteX136" fmla="*/ 132689 w 5282519"/>
              <a:gd name="connsiteY136" fmla="*/ 260350 h 6858000"/>
              <a:gd name="connsiteX137" fmla="*/ 149485 w 5282519"/>
              <a:gd name="connsiteY137" fmla="*/ 217487 h 6858000"/>
              <a:gd name="connsiteX138" fmla="*/ 166281 w 5282519"/>
              <a:gd name="connsiteY138" fmla="*/ 174625 h 6858000"/>
              <a:gd name="connsiteX139" fmla="*/ 176358 w 5282519"/>
              <a:gd name="connsiteY139" fmla="*/ 122237 h 6858000"/>
              <a:gd name="connsiteX140" fmla="*/ 184756 w 5282519"/>
              <a:gd name="connsiteY140" fmla="*/ 6667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5282519" h="6858000">
                <a:moveTo>
                  <a:pt x="189795" y="0"/>
                </a:moveTo>
                <a:lnTo>
                  <a:pt x="5282519" y="0"/>
                </a:lnTo>
                <a:lnTo>
                  <a:pt x="5282519" y="6858000"/>
                </a:lnTo>
                <a:lnTo>
                  <a:pt x="189795" y="6858000"/>
                </a:lnTo>
                <a:lnTo>
                  <a:pt x="184756" y="6791325"/>
                </a:lnTo>
                <a:lnTo>
                  <a:pt x="176358" y="6735762"/>
                </a:lnTo>
                <a:lnTo>
                  <a:pt x="166281" y="6683375"/>
                </a:lnTo>
                <a:lnTo>
                  <a:pt x="149485" y="6640512"/>
                </a:lnTo>
                <a:lnTo>
                  <a:pt x="132689" y="6597650"/>
                </a:lnTo>
                <a:lnTo>
                  <a:pt x="112534" y="6561137"/>
                </a:lnTo>
                <a:lnTo>
                  <a:pt x="92379" y="6523037"/>
                </a:lnTo>
                <a:lnTo>
                  <a:pt x="73903" y="6488112"/>
                </a:lnTo>
                <a:lnTo>
                  <a:pt x="55427" y="6448425"/>
                </a:lnTo>
                <a:lnTo>
                  <a:pt x="38632" y="6407150"/>
                </a:lnTo>
                <a:lnTo>
                  <a:pt x="23515" y="6361112"/>
                </a:lnTo>
                <a:lnTo>
                  <a:pt x="11758" y="6311900"/>
                </a:lnTo>
                <a:lnTo>
                  <a:pt x="3359" y="6251575"/>
                </a:lnTo>
                <a:lnTo>
                  <a:pt x="0" y="6183312"/>
                </a:lnTo>
                <a:lnTo>
                  <a:pt x="3359" y="6113462"/>
                </a:lnTo>
                <a:lnTo>
                  <a:pt x="11758" y="6056312"/>
                </a:lnTo>
                <a:lnTo>
                  <a:pt x="23515" y="6003925"/>
                </a:lnTo>
                <a:lnTo>
                  <a:pt x="38632" y="5956300"/>
                </a:lnTo>
                <a:lnTo>
                  <a:pt x="55427" y="5915025"/>
                </a:lnTo>
                <a:lnTo>
                  <a:pt x="75583" y="5876925"/>
                </a:lnTo>
                <a:lnTo>
                  <a:pt x="95738" y="5840412"/>
                </a:lnTo>
                <a:lnTo>
                  <a:pt x="115893" y="5802312"/>
                </a:lnTo>
                <a:lnTo>
                  <a:pt x="134368" y="5762625"/>
                </a:lnTo>
                <a:lnTo>
                  <a:pt x="152844" y="5721350"/>
                </a:lnTo>
                <a:lnTo>
                  <a:pt x="167960" y="5675312"/>
                </a:lnTo>
                <a:lnTo>
                  <a:pt x="178038" y="5622925"/>
                </a:lnTo>
                <a:lnTo>
                  <a:pt x="188115" y="5562600"/>
                </a:lnTo>
                <a:lnTo>
                  <a:pt x="189795" y="5494337"/>
                </a:lnTo>
                <a:lnTo>
                  <a:pt x="188115" y="5426075"/>
                </a:lnTo>
                <a:lnTo>
                  <a:pt x="178038" y="5365750"/>
                </a:lnTo>
                <a:lnTo>
                  <a:pt x="167960" y="5313362"/>
                </a:lnTo>
                <a:lnTo>
                  <a:pt x="152844" y="5268912"/>
                </a:lnTo>
                <a:lnTo>
                  <a:pt x="134368" y="5226050"/>
                </a:lnTo>
                <a:lnTo>
                  <a:pt x="115893" y="5186362"/>
                </a:lnTo>
                <a:lnTo>
                  <a:pt x="95738" y="5149850"/>
                </a:lnTo>
                <a:lnTo>
                  <a:pt x="75583" y="5114925"/>
                </a:lnTo>
                <a:lnTo>
                  <a:pt x="55427" y="5075237"/>
                </a:lnTo>
                <a:lnTo>
                  <a:pt x="38632" y="5033962"/>
                </a:lnTo>
                <a:lnTo>
                  <a:pt x="23515" y="4987925"/>
                </a:lnTo>
                <a:lnTo>
                  <a:pt x="11758" y="4935537"/>
                </a:lnTo>
                <a:lnTo>
                  <a:pt x="3359" y="4875212"/>
                </a:lnTo>
                <a:lnTo>
                  <a:pt x="0" y="4806950"/>
                </a:lnTo>
                <a:lnTo>
                  <a:pt x="3359" y="4738687"/>
                </a:lnTo>
                <a:lnTo>
                  <a:pt x="11758" y="4678362"/>
                </a:lnTo>
                <a:lnTo>
                  <a:pt x="23515" y="4625975"/>
                </a:lnTo>
                <a:lnTo>
                  <a:pt x="38632" y="4579937"/>
                </a:lnTo>
                <a:lnTo>
                  <a:pt x="55427" y="4537075"/>
                </a:lnTo>
                <a:lnTo>
                  <a:pt x="75583" y="4498975"/>
                </a:lnTo>
                <a:lnTo>
                  <a:pt x="115893" y="4424362"/>
                </a:lnTo>
                <a:lnTo>
                  <a:pt x="134368" y="4386262"/>
                </a:lnTo>
                <a:lnTo>
                  <a:pt x="152844" y="4343400"/>
                </a:lnTo>
                <a:lnTo>
                  <a:pt x="167960" y="4297362"/>
                </a:lnTo>
                <a:lnTo>
                  <a:pt x="178038" y="4244975"/>
                </a:lnTo>
                <a:lnTo>
                  <a:pt x="188115" y="4186237"/>
                </a:lnTo>
                <a:lnTo>
                  <a:pt x="189795" y="4116387"/>
                </a:lnTo>
                <a:lnTo>
                  <a:pt x="188115" y="4048125"/>
                </a:lnTo>
                <a:lnTo>
                  <a:pt x="178038" y="3987800"/>
                </a:lnTo>
                <a:lnTo>
                  <a:pt x="167960" y="3935412"/>
                </a:lnTo>
                <a:lnTo>
                  <a:pt x="152844" y="3890962"/>
                </a:lnTo>
                <a:lnTo>
                  <a:pt x="134368" y="3848100"/>
                </a:lnTo>
                <a:lnTo>
                  <a:pt x="115893" y="3811587"/>
                </a:lnTo>
                <a:lnTo>
                  <a:pt x="75583" y="3736975"/>
                </a:lnTo>
                <a:lnTo>
                  <a:pt x="55427" y="3697287"/>
                </a:lnTo>
                <a:lnTo>
                  <a:pt x="38632" y="3656012"/>
                </a:lnTo>
                <a:lnTo>
                  <a:pt x="23515" y="3609975"/>
                </a:lnTo>
                <a:lnTo>
                  <a:pt x="11758" y="3557587"/>
                </a:lnTo>
                <a:lnTo>
                  <a:pt x="3359" y="3497262"/>
                </a:lnTo>
                <a:lnTo>
                  <a:pt x="0" y="3427412"/>
                </a:lnTo>
                <a:lnTo>
                  <a:pt x="3359" y="3360737"/>
                </a:lnTo>
                <a:lnTo>
                  <a:pt x="11758" y="3300412"/>
                </a:lnTo>
                <a:lnTo>
                  <a:pt x="23515" y="3248025"/>
                </a:lnTo>
                <a:lnTo>
                  <a:pt x="38632" y="3201987"/>
                </a:lnTo>
                <a:lnTo>
                  <a:pt x="55427" y="3160712"/>
                </a:lnTo>
                <a:lnTo>
                  <a:pt x="75583" y="3121025"/>
                </a:lnTo>
                <a:lnTo>
                  <a:pt x="95738" y="3084512"/>
                </a:lnTo>
                <a:lnTo>
                  <a:pt x="115893" y="3046412"/>
                </a:lnTo>
                <a:lnTo>
                  <a:pt x="134368" y="3009900"/>
                </a:lnTo>
                <a:lnTo>
                  <a:pt x="152844" y="2967037"/>
                </a:lnTo>
                <a:lnTo>
                  <a:pt x="167960" y="2922587"/>
                </a:lnTo>
                <a:lnTo>
                  <a:pt x="178038" y="2868612"/>
                </a:lnTo>
                <a:lnTo>
                  <a:pt x="188115" y="2809875"/>
                </a:lnTo>
                <a:lnTo>
                  <a:pt x="189795" y="2741612"/>
                </a:lnTo>
                <a:lnTo>
                  <a:pt x="188115" y="2671762"/>
                </a:lnTo>
                <a:lnTo>
                  <a:pt x="178038" y="2613025"/>
                </a:lnTo>
                <a:lnTo>
                  <a:pt x="167960" y="2560637"/>
                </a:lnTo>
                <a:lnTo>
                  <a:pt x="152844" y="2513012"/>
                </a:lnTo>
                <a:lnTo>
                  <a:pt x="134368" y="2471737"/>
                </a:lnTo>
                <a:lnTo>
                  <a:pt x="115893" y="2433637"/>
                </a:lnTo>
                <a:lnTo>
                  <a:pt x="95738" y="2395537"/>
                </a:lnTo>
                <a:lnTo>
                  <a:pt x="75583" y="2359025"/>
                </a:lnTo>
                <a:lnTo>
                  <a:pt x="55427" y="2319337"/>
                </a:lnTo>
                <a:lnTo>
                  <a:pt x="38632" y="2278062"/>
                </a:lnTo>
                <a:lnTo>
                  <a:pt x="23515" y="2232025"/>
                </a:lnTo>
                <a:lnTo>
                  <a:pt x="11758" y="2179637"/>
                </a:lnTo>
                <a:lnTo>
                  <a:pt x="3359" y="2119312"/>
                </a:lnTo>
                <a:lnTo>
                  <a:pt x="0" y="2051050"/>
                </a:lnTo>
                <a:lnTo>
                  <a:pt x="3359" y="1982787"/>
                </a:lnTo>
                <a:lnTo>
                  <a:pt x="11758" y="1922462"/>
                </a:lnTo>
                <a:lnTo>
                  <a:pt x="23515" y="1870075"/>
                </a:lnTo>
                <a:lnTo>
                  <a:pt x="38632" y="1824037"/>
                </a:lnTo>
                <a:lnTo>
                  <a:pt x="55427" y="1782762"/>
                </a:lnTo>
                <a:lnTo>
                  <a:pt x="75583" y="1743075"/>
                </a:lnTo>
                <a:lnTo>
                  <a:pt x="95738" y="1708150"/>
                </a:lnTo>
                <a:lnTo>
                  <a:pt x="115893" y="1671637"/>
                </a:lnTo>
                <a:lnTo>
                  <a:pt x="134368" y="1631950"/>
                </a:lnTo>
                <a:lnTo>
                  <a:pt x="152844" y="1589087"/>
                </a:lnTo>
                <a:lnTo>
                  <a:pt x="167960" y="1544637"/>
                </a:lnTo>
                <a:lnTo>
                  <a:pt x="178038" y="1492250"/>
                </a:lnTo>
                <a:lnTo>
                  <a:pt x="188115" y="1431925"/>
                </a:lnTo>
                <a:lnTo>
                  <a:pt x="189795" y="1363662"/>
                </a:lnTo>
                <a:lnTo>
                  <a:pt x="188115" y="1295400"/>
                </a:lnTo>
                <a:lnTo>
                  <a:pt x="178038" y="1235075"/>
                </a:lnTo>
                <a:lnTo>
                  <a:pt x="167960" y="1182687"/>
                </a:lnTo>
                <a:lnTo>
                  <a:pt x="152844" y="1136650"/>
                </a:lnTo>
                <a:lnTo>
                  <a:pt x="134368" y="1095375"/>
                </a:lnTo>
                <a:lnTo>
                  <a:pt x="115893" y="1055687"/>
                </a:lnTo>
                <a:lnTo>
                  <a:pt x="95738" y="1017587"/>
                </a:lnTo>
                <a:lnTo>
                  <a:pt x="75583" y="981075"/>
                </a:lnTo>
                <a:lnTo>
                  <a:pt x="55427" y="942975"/>
                </a:lnTo>
                <a:lnTo>
                  <a:pt x="38632" y="901700"/>
                </a:lnTo>
                <a:lnTo>
                  <a:pt x="23515" y="854075"/>
                </a:lnTo>
                <a:lnTo>
                  <a:pt x="11758" y="801687"/>
                </a:lnTo>
                <a:lnTo>
                  <a:pt x="3359" y="744537"/>
                </a:lnTo>
                <a:lnTo>
                  <a:pt x="0" y="673100"/>
                </a:lnTo>
                <a:lnTo>
                  <a:pt x="3359" y="606425"/>
                </a:lnTo>
                <a:lnTo>
                  <a:pt x="11758" y="546100"/>
                </a:lnTo>
                <a:lnTo>
                  <a:pt x="23515" y="496887"/>
                </a:lnTo>
                <a:lnTo>
                  <a:pt x="38632" y="450850"/>
                </a:lnTo>
                <a:lnTo>
                  <a:pt x="55427" y="409575"/>
                </a:lnTo>
                <a:lnTo>
                  <a:pt x="73903" y="369887"/>
                </a:lnTo>
                <a:lnTo>
                  <a:pt x="92379" y="334962"/>
                </a:lnTo>
                <a:lnTo>
                  <a:pt x="112534" y="296862"/>
                </a:lnTo>
                <a:lnTo>
                  <a:pt x="132689" y="260350"/>
                </a:lnTo>
                <a:lnTo>
                  <a:pt x="149485" y="217487"/>
                </a:lnTo>
                <a:lnTo>
                  <a:pt x="166281" y="174625"/>
                </a:lnTo>
                <a:lnTo>
                  <a:pt x="176358" y="122237"/>
                </a:lnTo>
                <a:lnTo>
                  <a:pt x="184756" y="6667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hu-HU" dirty="0"/>
          </a:p>
        </p:txBody>
      </p:sp>
      <p:pic>
        <p:nvPicPr>
          <p:cNvPr id="9" name="Kép 8">
            <a:extLst>
              <a:ext uri="{FF2B5EF4-FFF2-40B4-BE49-F238E27FC236}">
                <a16:creationId xmlns:a16="http://schemas.microsoft.com/office/drawing/2014/main" id="{D7016F7E-0C41-4169-B2E4-5937011783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59" r="159"/>
          <a:stretch/>
        </p:blipFill>
        <p:spPr>
          <a:xfrm>
            <a:off x="6792478" y="-1"/>
            <a:ext cx="5279137" cy="6858000"/>
          </a:xfrm>
          <a:prstGeom prst="rect">
            <a:avLst/>
          </a:prstGeom>
        </p:spPr>
      </p:pic>
      <p:sp>
        <p:nvSpPr>
          <p:cNvPr id="10" name="Folyamatábra: Lyukszalag 9">
            <a:extLst>
              <a:ext uri="{FF2B5EF4-FFF2-40B4-BE49-F238E27FC236}">
                <a16:creationId xmlns:a16="http://schemas.microsoft.com/office/drawing/2014/main" id="{FC508780-AF6A-4B9D-BC62-7DBC45E8687D}"/>
              </a:ext>
            </a:extLst>
          </p:cNvPr>
          <p:cNvSpPr/>
          <p:nvPr/>
        </p:nvSpPr>
        <p:spPr>
          <a:xfrm rot="16200000">
            <a:off x="6440398" y="182472"/>
            <a:ext cx="1028700" cy="663754"/>
          </a:xfrm>
          <a:prstGeom prst="flowChartPunchedTap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3" name="Folyamatábra: Lyukszalag 12">
            <a:extLst>
              <a:ext uri="{FF2B5EF4-FFF2-40B4-BE49-F238E27FC236}">
                <a16:creationId xmlns:a16="http://schemas.microsoft.com/office/drawing/2014/main" id="{02108CE3-919F-4AC5-91F8-0947703D06FA}"/>
              </a:ext>
            </a:extLst>
          </p:cNvPr>
          <p:cNvSpPr/>
          <p:nvPr/>
        </p:nvSpPr>
        <p:spPr>
          <a:xfrm rot="16200000">
            <a:off x="6396783" y="3280679"/>
            <a:ext cx="894499" cy="814436"/>
          </a:xfrm>
          <a:prstGeom prst="flowChartPunchedTap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4" name="Folyamatábra: Lyukszalag 13">
            <a:extLst>
              <a:ext uri="{FF2B5EF4-FFF2-40B4-BE49-F238E27FC236}">
                <a16:creationId xmlns:a16="http://schemas.microsoft.com/office/drawing/2014/main" id="{7C5185A9-C8A6-4805-919B-FED938BA1462}"/>
              </a:ext>
            </a:extLst>
          </p:cNvPr>
          <p:cNvSpPr/>
          <p:nvPr/>
        </p:nvSpPr>
        <p:spPr>
          <a:xfrm rot="16200000">
            <a:off x="5748336" y="2796378"/>
            <a:ext cx="695325" cy="395025"/>
          </a:xfrm>
          <a:prstGeom prst="flowChartPunchedTap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5" name="Folyamatábra: Lyukszalag 14">
            <a:extLst>
              <a:ext uri="{FF2B5EF4-FFF2-40B4-BE49-F238E27FC236}">
                <a16:creationId xmlns:a16="http://schemas.microsoft.com/office/drawing/2014/main" id="{D7CE508C-C52C-45BC-9059-4FA4EAEEAE9B}"/>
              </a:ext>
            </a:extLst>
          </p:cNvPr>
          <p:cNvSpPr/>
          <p:nvPr/>
        </p:nvSpPr>
        <p:spPr>
          <a:xfrm rot="17125943">
            <a:off x="6377160" y="2556867"/>
            <a:ext cx="982979" cy="663752"/>
          </a:xfrm>
          <a:prstGeom prst="flowChartPunchedTap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2" name="Folyamatábra: Kijelzés 21">
            <a:extLst>
              <a:ext uri="{FF2B5EF4-FFF2-40B4-BE49-F238E27FC236}">
                <a16:creationId xmlns:a16="http://schemas.microsoft.com/office/drawing/2014/main" id="{97DF0C8D-B6A6-40AA-88B6-2108F7DCC533}"/>
              </a:ext>
            </a:extLst>
          </p:cNvPr>
          <p:cNvSpPr/>
          <p:nvPr/>
        </p:nvSpPr>
        <p:spPr>
          <a:xfrm>
            <a:off x="6256635" y="977608"/>
            <a:ext cx="1314450" cy="1431175"/>
          </a:xfrm>
          <a:prstGeom prst="flowChartDisplay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3" name="Folyamatábra: Kijelzés 22">
            <a:extLst>
              <a:ext uri="{FF2B5EF4-FFF2-40B4-BE49-F238E27FC236}">
                <a16:creationId xmlns:a16="http://schemas.microsoft.com/office/drawing/2014/main" id="{07E42F61-3F4B-4188-AB06-C71A2694D782}"/>
              </a:ext>
            </a:extLst>
          </p:cNvPr>
          <p:cNvSpPr/>
          <p:nvPr/>
        </p:nvSpPr>
        <p:spPr>
          <a:xfrm>
            <a:off x="6108103" y="4135148"/>
            <a:ext cx="1314450" cy="993984"/>
          </a:xfrm>
          <a:prstGeom prst="flowChartDisplay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4" name="Folyamatábra: Kijelzés 23">
            <a:extLst>
              <a:ext uri="{FF2B5EF4-FFF2-40B4-BE49-F238E27FC236}">
                <a16:creationId xmlns:a16="http://schemas.microsoft.com/office/drawing/2014/main" id="{70005F30-AB82-4131-BEF1-0D2F15208AC5}"/>
              </a:ext>
            </a:extLst>
          </p:cNvPr>
          <p:cNvSpPr/>
          <p:nvPr/>
        </p:nvSpPr>
        <p:spPr>
          <a:xfrm>
            <a:off x="5862472" y="5122994"/>
            <a:ext cx="1314450" cy="993984"/>
          </a:xfrm>
          <a:prstGeom prst="flowChartDisplay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5" name="Folyamatábra: Lyukszalag 24">
            <a:extLst>
              <a:ext uri="{FF2B5EF4-FFF2-40B4-BE49-F238E27FC236}">
                <a16:creationId xmlns:a16="http://schemas.microsoft.com/office/drawing/2014/main" id="{871F1003-BEB2-4E98-8695-ADD0702E9E44}"/>
              </a:ext>
            </a:extLst>
          </p:cNvPr>
          <p:cNvSpPr/>
          <p:nvPr/>
        </p:nvSpPr>
        <p:spPr>
          <a:xfrm rot="17338295">
            <a:off x="6150916" y="5969077"/>
            <a:ext cx="964096" cy="707296"/>
          </a:xfrm>
          <a:prstGeom prst="flowChartPunchedTap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5854D014-8045-4EE3-97E2-6F94E17E243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722" t="15714" r="23090" b="35110"/>
          <a:stretch/>
        </p:blipFill>
        <p:spPr>
          <a:xfrm>
            <a:off x="8371911" y="2453317"/>
            <a:ext cx="2633483" cy="1574660"/>
          </a:xfrm>
          <a:prstGeom prst="rect">
            <a:avLst/>
          </a:prstGeom>
        </p:spPr>
      </p:pic>
      <p:sp>
        <p:nvSpPr>
          <p:cNvPr id="26" name="Felhő 25">
            <a:extLst>
              <a:ext uri="{FF2B5EF4-FFF2-40B4-BE49-F238E27FC236}">
                <a16:creationId xmlns:a16="http://schemas.microsoft.com/office/drawing/2014/main" id="{FA066628-E7C6-4A44-9724-7E589E501D5D}"/>
              </a:ext>
            </a:extLst>
          </p:cNvPr>
          <p:cNvSpPr/>
          <p:nvPr/>
        </p:nvSpPr>
        <p:spPr>
          <a:xfrm rot="2763978">
            <a:off x="6683415" y="1933173"/>
            <a:ext cx="1390860" cy="1431175"/>
          </a:xfrm>
          <a:prstGeom prst="cloud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7" name="Felhő 26">
            <a:extLst>
              <a:ext uri="{FF2B5EF4-FFF2-40B4-BE49-F238E27FC236}">
                <a16:creationId xmlns:a16="http://schemas.microsoft.com/office/drawing/2014/main" id="{0E4F7DDF-A800-4F32-82B0-4D23154A5F7E}"/>
              </a:ext>
            </a:extLst>
          </p:cNvPr>
          <p:cNvSpPr/>
          <p:nvPr/>
        </p:nvSpPr>
        <p:spPr>
          <a:xfrm rot="2763978">
            <a:off x="7832572" y="2865845"/>
            <a:ext cx="838510" cy="749605"/>
          </a:xfrm>
          <a:prstGeom prst="cloud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8" name="Felhő 27">
            <a:extLst>
              <a:ext uri="{FF2B5EF4-FFF2-40B4-BE49-F238E27FC236}">
                <a16:creationId xmlns:a16="http://schemas.microsoft.com/office/drawing/2014/main" id="{A1EF8A48-F426-493D-BA4D-15AAAFD93379}"/>
              </a:ext>
            </a:extLst>
          </p:cNvPr>
          <p:cNvSpPr/>
          <p:nvPr/>
        </p:nvSpPr>
        <p:spPr>
          <a:xfrm rot="2763978">
            <a:off x="6691866" y="2797374"/>
            <a:ext cx="1390860" cy="1547068"/>
          </a:xfrm>
          <a:prstGeom prst="cloud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" name="Téglalap 3">
            <a:extLst>
              <a:ext uri="{FF2B5EF4-FFF2-40B4-BE49-F238E27FC236}">
                <a16:creationId xmlns:a16="http://schemas.microsoft.com/office/drawing/2014/main" id="{23862014-F6CF-4D28-AD5C-0264EBE56E63}"/>
              </a:ext>
            </a:extLst>
          </p:cNvPr>
          <p:cNvSpPr/>
          <p:nvPr/>
        </p:nvSpPr>
        <p:spPr>
          <a:xfrm>
            <a:off x="-70575" y="-35559"/>
            <a:ext cx="6080733" cy="140807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hu-HU" sz="1050" dirty="0"/>
              <a:t>OM kód: 203061/012</a:t>
            </a:r>
          </a:p>
          <a:p>
            <a:r>
              <a:rPr lang="hu-HU" sz="1050" dirty="0"/>
              <a:t>E-mail cím: </a:t>
            </a:r>
            <a:r>
              <a:rPr lang="hu-HU" sz="1050" dirty="0">
                <a:hlinkClick r:id="rId5"/>
              </a:rPr>
              <a:t>titkar@hengersor.hu</a:t>
            </a:r>
            <a:endParaRPr lang="hu-HU" sz="1050" dirty="0"/>
          </a:p>
          <a:p>
            <a:r>
              <a:rPr lang="nb-NO" sz="1050" dirty="0"/>
              <a:t>Telefon: +36 30 369 7855</a:t>
            </a:r>
          </a:p>
          <a:p>
            <a:pPr algn="ctr"/>
            <a:endParaRPr lang="hu-HU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Téglalap 5">
            <a:extLst>
              <a:ext uri="{FF2B5EF4-FFF2-40B4-BE49-F238E27FC236}">
                <a16:creationId xmlns:a16="http://schemas.microsoft.com/office/drawing/2014/main" id="{0FBD528B-4355-4866-8037-3408CD22D7AE}"/>
              </a:ext>
            </a:extLst>
          </p:cNvPr>
          <p:cNvSpPr/>
          <p:nvPr/>
        </p:nvSpPr>
        <p:spPr>
          <a:xfrm>
            <a:off x="1111861" y="1025532"/>
            <a:ext cx="5289229" cy="138499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hu-HU" sz="1200" b="1" dirty="0"/>
              <a:t>Budapesti Gazdasági Szakképzési Centrum Pestszentlőrinci Technikum</a:t>
            </a:r>
          </a:p>
          <a:p>
            <a:pPr algn="ctr"/>
            <a:endParaRPr lang="hu-HU" sz="1200" b="1" dirty="0"/>
          </a:p>
          <a:p>
            <a:pPr algn="ctr"/>
            <a:r>
              <a:rPr lang="nb-NO" sz="1200" dirty="0"/>
              <a:t> 1184 Budapest Hengersor u. 34.</a:t>
            </a:r>
            <a:endParaRPr lang="hu-HU" sz="1200" dirty="0"/>
          </a:p>
          <a:p>
            <a:pPr algn="ctr"/>
            <a:endParaRPr lang="hu-HU" sz="1200" dirty="0"/>
          </a:p>
          <a:p>
            <a:endParaRPr lang="hu-HU" sz="1200" dirty="0"/>
          </a:p>
          <a:p>
            <a:pPr algn="ctr"/>
            <a:endParaRPr lang="hu-HU" sz="120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  <a:p>
            <a:pPr algn="ctr"/>
            <a:endParaRPr lang="hu-HU" sz="1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Téglalap 10">
            <a:extLst>
              <a:ext uri="{FF2B5EF4-FFF2-40B4-BE49-F238E27FC236}">
                <a16:creationId xmlns:a16="http://schemas.microsoft.com/office/drawing/2014/main" id="{F61F3BD1-68E8-4FA8-921D-0FF4D3BA16DC}"/>
              </a:ext>
            </a:extLst>
          </p:cNvPr>
          <p:cNvSpPr/>
          <p:nvPr/>
        </p:nvSpPr>
        <p:spPr>
          <a:xfrm>
            <a:off x="427299" y="3528025"/>
            <a:ext cx="6649994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hu-HU" dirty="0"/>
              <a:t>Autóbérlés egyszerűen</a:t>
            </a:r>
          </a:p>
          <a:p>
            <a:pPr algn="ctr"/>
            <a:endParaRPr lang="hu-HU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01F61DBF-2C3F-4F06-BAE0-5C6A7317D5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9075" y="5625580"/>
            <a:ext cx="6057299" cy="926470"/>
          </a:xfrm>
        </p:spPr>
        <p:txBody>
          <a:bodyPr rtlCol="0">
            <a:normAutofit/>
          </a:bodyPr>
          <a:lstStyle/>
          <a:p>
            <a:pPr rtl="0"/>
            <a:r>
              <a:rPr lang="hu-HU" sz="1600" b="0" dirty="0">
                <a:solidFill>
                  <a:schemeClr val="tx1"/>
                </a:solidFill>
              </a:rPr>
              <a:t>Készítette:</a:t>
            </a:r>
          </a:p>
          <a:p>
            <a:pPr rtl="0"/>
            <a:r>
              <a:rPr lang="hu-HU" sz="1600" b="0" dirty="0">
                <a:solidFill>
                  <a:schemeClr val="tx1"/>
                </a:solidFill>
              </a:rPr>
              <a:t>Bakos </a:t>
            </a:r>
            <a:r>
              <a:rPr lang="hu-HU" sz="1600" b="0" err="1">
                <a:solidFill>
                  <a:schemeClr val="tx1"/>
                </a:solidFill>
              </a:rPr>
              <a:t>henriett</a:t>
            </a:r>
            <a:r>
              <a:rPr lang="hu-HU" sz="1600" b="0" dirty="0">
                <a:solidFill>
                  <a:schemeClr val="tx1"/>
                </a:solidFill>
              </a:rPr>
              <a:t>, </a:t>
            </a:r>
            <a:r>
              <a:rPr lang="hu-HU" sz="1600" b="0" err="1">
                <a:solidFill>
                  <a:schemeClr val="tx1"/>
                </a:solidFill>
              </a:rPr>
              <a:t>Gyura</a:t>
            </a:r>
            <a:r>
              <a:rPr lang="hu-HU" sz="1600" b="0" dirty="0">
                <a:solidFill>
                  <a:schemeClr val="tx1"/>
                </a:solidFill>
              </a:rPr>
              <a:t> Gabriella, nagy </a:t>
            </a:r>
            <a:r>
              <a:rPr lang="hu-HU" sz="1600" b="0" err="1">
                <a:solidFill>
                  <a:schemeClr val="tx1"/>
                </a:solidFill>
              </a:rPr>
              <a:t>laura</a:t>
            </a:r>
            <a:endParaRPr lang="hu-HU" sz="1600" b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82793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zöveg helye 2">
            <a:extLst>
              <a:ext uri="{FF2B5EF4-FFF2-40B4-BE49-F238E27FC236}">
                <a16:creationId xmlns:a16="http://schemas.microsoft.com/office/drawing/2014/main" id="{2A066B12-822F-4795-829B-C76A5792BC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74410" y="123534"/>
            <a:ext cx="6143786" cy="1174969"/>
          </a:xfrm>
        </p:spPr>
        <p:txBody>
          <a:bodyPr/>
          <a:lstStyle/>
          <a:p>
            <a:r>
              <a:rPr lang="hu-HU" sz="8000" b="0" err="1">
                <a:latin typeface="Bodoni MT Condensed"/>
              </a:rPr>
              <a:t>reszponzivitás</a:t>
            </a:r>
            <a:endParaRPr lang="hu-HU" sz="8000" b="0" err="1">
              <a:latin typeface="Bodoni MT Condensed" panose="02070606080606020203" pitchFamily="18" charset="0"/>
            </a:endParaRPr>
          </a:p>
        </p:txBody>
      </p:sp>
      <p:sp>
        <p:nvSpPr>
          <p:cNvPr id="4" name="Téglalap 3">
            <a:extLst>
              <a:ext uri="{FF2B5EF4-FFF2-40B4-BE49-F238E27FC236}">
                <a16:creationId xmlns:a16="http://schemas.microsoft.com/office/drawing/2014/main" id="{F7444CD1-71E2-4DF8-A5A9-6217DE2AAA63}"/>
              </a:ext>
            </a:extLst>
          </p:cNvPr>
          <p:cNvSpPr/>
          <p:nvPr/>
        </p:nvSpPr>
        <p:spPr>
          <a:xfrm>
            <a:off x="7858586" y="1475465"/>
            <a:ext cx="1881475" cy="33855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hu-HU" sz="1600" dirty="0">
                <a:ln w="0"/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Telefon nézet</a:t>
            </a:r>
            <a:endParaRPr lang="hu-HU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Téglalap 8">
            <a:extLst>
              <a:ext uri="{FF2B5EF4-FFF2-40B4-BE49-F238E27FC236}">
                <a16:creationId xmlns:a16="http://schemas.microsoft.com/office/drawing/2014/main" id="{FEE6A09A-953A-CD5B-1ADF-1A270B9CCBED}"/>
              </a:ext>
            </a:extLst>
          </p:cNvPr>
          <p:cNvSpPr/>
          <p:nvPr/>
        </p:nvSpPr>
        <p:spPr>
          <a:xfrm>
            <a:off x="2162581" y="1485603"/>
            <a:ext cx="1881475" cy="33855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hu-HU" sz="1600" dirty="0">
                <a:ln w="0"/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Tablet nézet</a:t>
            </a:r>
            <a:endParaRPr lang="hu-HU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5" name="Kép 4" descr="A képen szöveg, képernyőkép, Betűtípus, tervezés látható&#10;&#10;Lehet, hogy az AI által létrehozott tartalom helytelen.">
            <a:extLst>
              <a:ext uri="{FF2B5EF4-FFF2-40B4-BE49-F238E27FC236}">
                <a16:creationId xmlns:a16="http://schemas.microsoft.com/office/drawing/2014/main" id="{95A6BD9E-1319-69A5-3CF9-3BCB17BA5F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3743" y="1924384"/>
            <a:ext cx="2611354" cy="4586706"/>
          </a:xfrm>
          <a:prstGeom prst="rect">
            <a:avLst/>
          </a:prstGeom>
        </p:spPr>
      </p:pic>
      <p:pic>
        <p:nvPicPr>
          <p:cNvPr id="6" name="Kép 5" descr="A képen szöveg, képernyőkép, Betűtípus, tervezés látható&#10;&#10;Lehet, hogy az AI által létrehozott tartalom helytelen.">
            <a:extLst>
              <a:ext uri="{FF2B5EF4-FFF2-40B4-BE49-F238E27FC236}">
                <a16:creationId xmlns:a16="http://schemas.microsoft.com/office/drawing/2014/main" id="{FF6D43ED-3A64-1AF8-9A6E-1E374C13D7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09718" y="1924384"/>
            <a:ext cx="2594143" cy="4586706"/>
          </a:xfrm>
          <a:prstGeom prst="rect">
            <a:avLst/>
          </a:prstGeom>
        </p:spPr>
      </p:pic>
      <p:pic>
        <p:nvPicPr>
          <p:cNvPr id="7" name="Kép 6" descr="A képen szöveg, képernyőkép, Webhely, tervezés látható&#10;&#10;Lehet, hogy az AI által létrehozott tartalom helytelen.">
            <a:extLst>
              <a:ext uri="{FF2B5EF4-FFF2-40B4-BE49-F238E27FC236}">
                <a16:creationId xmlns:a16="http://schemas.microsoft.com/office/drawing/2014/main" id="{E55E3B79-927C-64E7-E0F2-739D33B1E2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0224" y="1884947"/>
            <a:ext cx="3443235" cy="4585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017547"/>
      </p:ext>
    </p:extLst>
  </p:cSld>
  <p:clrMapOvr>
    <a:masterClrMapping/>
  </p:clrMapOvr>
  <p:transition spd="med">
    <p:pull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zöveg helye 2">
            <a:extLst>
              <a:ext uri="{FF2B5EF4-FFF2-40B4-BE49-F238E27FC236}">
                <a16:creationId xmlns:a16="http://schemas.microsoft.com/office/drawing/2014/main" id="{2A066B12-822F-4795-829B-C76A5792BC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1644" y="199293"/>
            <a:ext cx="4301307" cy="593453"/>
          </a:xfrm>
        </p:spPr>
        <p:txBody>
          <a:bodyPr/>
          <a:lstStyle/>
          <a:p>
            <a:r>
              <a:rPr lang="hu-HU" sz="2800" dirty="0">
                <a:latin typeface="Bodoni MT Condensed"/>
              </a:rPr>
              <a:t>asztali nézet</a:t>
            </a:r>
          </a:p>
        </p:txBody>
      </p:sp>
      <p:pic>
        <p:nvPicPr>
          <p:cNvPr id="5" name="Kép 4" descr="képernyőkép">
            <a:extLst>
              <a:ext uri="{FF2B5EF4-FFF2-40B4-BE49-F238E27FC236}">
                <a16:creationId xmlns:a16="http://schemas.microsoft.com/office/drawing/2014/main" id="{11560F0C-FF3A-D91B-1392-52EBDB3A47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833" y="1132794"/>
            <a:ext cx="10752667" cy="5142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129537"/>
      </p:ext>
    </p:extLst>
  </p:cSld>
  <p:clrMapOvr>
    <a:masterClrMapping/>
  </p:clrMapOvr>
  <p:transition spd="med">
    <p:pull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7933A0E-9625-4A4D-99E1-05AC1A667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9650" y="145441"/>
            <a:ext cx="2933700" cy="1557017"/>
          </a:xfrm>
        </p:spPr>
        <p:txBody>
          <a:bodyPr>
            <a:normAutofit/>
          </a:bodyPr>
          <a:lstStyle/>
          <a:p>
            <a:r>
              <a:rPr lang="hu-HU" sz="8000" dirty="0">
                <a:latin typeface="Bodoni MT Condensed"/>
              </a:rPr>
              <a:t>tesztek</a:t>
            </a:r>
          </a:p>
        </p:txBody>
      </p:sp>
      <p:pic>
        <p:nvPicPr>
          <p:cNvPr id="18" name="Kép 17" descr="A képen szöveg, képernyőkép, Betűtípus látható&#10;&#10;Lehet, hogy az AI által létrehozott tartalom helytelen.">
            <a:extLst>
              <a:ext uri="{FF2B5EF4-FFF2-40B4-BE49-F238E27FC236}">
                <a16:creationId xmlns:a16="http://schemas.microsoft.com/office/drawing/2014/main" id="{6932132F-49CD-3625-669D-6D93E9DF86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579" y="4291872"/>
            <a:ext cx="4213226" cy="1787525"/>
          </a:xfrm>
          <a:prstGeom prst="rect">
            <a:avLst/>
          </a:prstGeom>
        </p:spPr>
      </p:pic>
      <p:sp>
        <p:nvSpPr>
          <p:cNvPr id="20" name="Szövegdoboz 19">
            <a:extLst>
              <a:ext uri="{FF2B5EF4-FFF2-40B4-BE49-F238E27FC236}">
                <a16:creationId xmlns:a16="http://schemas.microsoft.com/office/drawing/2014/main" id="{7F84F094-4118-297F-BF24-A3A5831E3C83}"/>
              </a:ext>
            </a:extLst>
          </p:cNvPr>
          <p:cNvSpPr txBox="1"/>
          <p:nvPr/>
        </p:nvSpPr>
        <p:spPr>
          <a:xfrm>
            <a:off x="1013314" y="3900729"/>
            <a:ext cx="386129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hu-HU" sz="2000" dirty="0">
                <a:solidFill>
                  <a:srgbClr val="F8B323"/>
                </a:solidFill>
              </a:rPr>
              <a:t>Adatbázis kapcsolat tesztelés</a:t>
            </a:r>
          </a:p>
        </p:txBody>
      </p:sp>
      <p:pic>
        <p:nvPicPr>
          <p:cNvPr id="3" name="Kép 2" descr="A képen szöveg, képernyőkép, Betűtípus, menü látható&#10;&#10;Lehet, hogy az AI által létrehozott tartalom helytelen.">
            <a:extLst>
              <a:ext uri="{FF2B5EF4-FFF2-40B4-BE49-F238E27FC236}">
                <a16:creationId xmlns:a16="http://schemas.microsoft.com/office/drawing/2014/main" id="{9A7F8413-F93B-A0C0-08B1-669E47408A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3376" y="539750"/>
            <a:ext cx="6548749" cy="5778501"/>
          </a:xfrm>
          <a:prstGeom prst="rect">
            <a:avLst/>
          </a:prstGeom>
        </p:spPr>
      </p:pic>
      <p:sp>
        <p:nvSpPr>
          <p:cNvPr id="5" name="Szövegdoboz 4">
            <a:extLst>
              <a:ext uri="{FF2B5EF4-FFF2-40B4-BE49-F238E27FC236}">
                <a16:creationId xmlns:a16="http://schemas.microsoft.com/office/drawing/2014/main" id="{EB49C0BB-4145-4EEF-10DF-D8521A779EFE}"/>
              </a:ext>
            </a:extLst>
          </p:cNvPr>
          <p:cNvSpPr txBox="1"/>
          <p:nvPr/>
        </p:nvSpPr>
        <p:spPr>
          <a:xfrm>
            <a:off x="5394813" y="143645"/>
            <a:ext cx="386129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hu-HU" sz="2000" dirty="0">
                <a:solidFill>
                  <a:srgbClr val="F8B323"/>
                </a:solidFill>
              </a:rPr>
              <a:t>Funkcionális tesztelés</a:t>
            </a:r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17D2DD4F-BFD2-F928-C796-788A3C5FFD19}"/>
              </a:ext>
            </a:extLst>
          </p:cNvPr>
          <p:cNvSpPr txBox="1"/>
          <p:nvPr/>
        </p:nvSpPr>
        <p:spPr>
          <a:xfrm>
            <a:off x="1119147" y="1699395"/>
            <a:ext cx="3861299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hu-HU" sz="2000"/>
              <a:t>-minőség biztosítása</a:t>
            </a:r>
            <a:endParaRPr lang="hu-HU" sz="2000" dirty="0"/>
          </a:p>
          <a:p>
            <a:r>
              <a:rPr lang="hu-HU" sz="2000" dirty="0"/>
              <a:t>-hibák időben történő felismerése</a:t>
            </a:r>
          </a:p>
          <a:p>
            <a:r>
              <a:rPr lang="hu-HU" sz="2000" dirty="0"/>
              <a:t>-elvárt </a:t>
            </a:r>
            <a:r>
              <a:rPr lang="hu-HU" sz="2000" dirty="0" err="1"/>
              <a:t>műkődés</a:t>
            </a:r>
            <a:r>
              <a:rPr lang="hu-HU" sz="2000" dirty="0"/>
              <a:t> biztosítása</a:t>
            </a:r>
          </a:p>
          <a:p>
            <a:endParaRPr lang="hu-HU" sz="2000" dirty="0"/>
          </a:p>
        </p:txBody>
      </p:sp>
    </p:spTree>
    <p:extLst>
      <p:ext uri="{BB962C8B-B14F-4D97-AF65-F5344CB8AC3E}">
        <p14:creationId xmlns:p14="http://schemas.microsoft.com/office/powerpoint/2010/main" val="3060760233"/>
      </p:ext>
    </p:extLst>
  </p:cSld>
  <p:clrMapOvr>
    <a:masterClrMapping/>
  </p:clrMapOvr>
  <p:transition spd="med">
    <p:pull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7933A0E-9625-4A4D-99E1-05AC1A667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1457" y="258793"/>
            <a:ext cx="8700817" cy="1910460"/>
          </a:xfrm>
        </p:spPr>
        <p:txBody>
          <a:bodyPr>
            <a:normAutofit fontScale="90000"/>
          </a:bodyPr>
          <a:lstStyle/>
          <a:p>
            <a:r>
              <a:rPr lang="hu-HU" sz="8000" dirty="0">
                <a:latin typeface="Bodoni MT Condensed"/>
              </a:rPr>
              <a:t>Fejlesztési lehet</a:t>
            </a:r>
            <a:r>
              <a:rPr lang="hu-HU" sz="7200" dirty="0">
                <a:latin typeface="Cooper Black"/>
                <a:ea typeface="Cambria"/>
                <a:cs typeface="Arabic Typesetting"/>
              </a:rPr>
              <a:t>ő</a:t>
            </a:r>
            <a:r>
              <a:rPr lang="hu-HU" sz="8000" dirty="0">
                <a:latin typeface="Bodoni MT Condensed"/>
              </a:rPr>
              <a:t>ségek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9EA5D02B-5ABA-4969-A302-4A2A9EAD84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-156549" y="1825757"/>
            <a:ext cx="7760229" cy="442312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1828800" lvl="4" indent="0">
              <a:buNone/>
            </a:pPr>
            <a:r>
              <a:rPr lang="hu-HU" sz="2800" dirty="0"/>
              <a:t>Mobilalkalmazás fejlesztése</a:t>
            </a:r>
            <a:endParaRPr lang="hu-HU"/>
          </a:p>
          <a:p>
            <a:pPr marL="1828800" lvl="4" indent="0">
              <a:buNone/>
            </a:pPr>
            <a:r>
              <a:rPr lang="hu-HU" sz="2800" dirty="0"/>
              <a:t>Hirdetési rendszer bevezetése</a:t>
            </a:r>
          </a:p>
          <a:p>
            <a:pPr marL="1828800" lvl="4" indent="0">
              <a:buNone/>
            </a:pPr>
            <a:r>
              <a:rPr lang="hu-HU" sz="2800" err="1"/>
              <a:t>Admin</a:t>
            </a:r>
            <a:r>
              <a:rPr lang="hu-HU" sz="2800" dirty="0"/>
              <a:t> felület bővítése</a:t>
            </a:r>
          </a:p>
          <a:p>
            <a:pPr marL="1828800" lvl="4" indent="0">
              <a:buNone/>
            </a:pPr>
            <a:r>
              <a:rPr lang="hu-HU" sz="2800" dirty="0"/>
              <a:t>Fizetési mód kialakítása</a:t>
            </a:r>
          </a:p>
          <a:p>
            <a:pPr marL="1828800" lvl="4" indent="0">
              <a:buNone/>
            </a:pPr>
            <a:r>
              <a:rPr lang="hu-HU" sz="2800" dirty="0"/>
              <a:t>Értékelés kialakítása</a:t>
            </a:r>
            <a:br>
              <a:rPr lang="hu-HU" sz="2800" dirty="0"/>
            </a:br>
            <a:r>
              <a:rPr lang="hu-HU" sz="2800" dirty="0"/>
              <a:t>Kedvencek </a:t>
            </a:r>
            <a:br>
              <a:rPr lang="hu-HU" sz="2800" dirty="0"/>
            </a:br>
            <a:r>
              <a:rPr lang="hu-HU" sz="2800" dirty="0"/>
              <a:t>Szűrő bővítése</a:t>
            </a:r>
          </a:p>
        </p:txBody>
      </p:sp>
      <p:pic>
        <p:nvPicPr>
          <p:cNvPr id="8" name="Kép 7" descr="A képen szöveg, személy, számítógép, ruházat látható&#10;&#10;Lehet, hogy az AI által létrehozott tartalom helytelen.">
            <a:extLst>
              <a:ext uri="{FF2B5EF4-FFF2-40B4-BE49-F238E27FC236}">
                <a16:creationId xmlns:a16="http://schemas.microsoft.com/office/drawing/2014/main" id="{453917A3-3B2A-4CA2-01CC-EA10196C83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867463" y="2177345"/>
            <a:ext cx="4454296" cy="3716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620271"/>
      </p:ext>
    </p:extLst>
  </p:cSld>
  <p:clrMapOvr>
    <a:masterClrMapping/>
  </p:clrMapOvr>
  <p:transition spd="med">
    <p:pull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7933A0E-9625-4A4D-99E1-05AC1A667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0376" y="215269"/>
            <a:ext cx="10172700" cy="1493517"/>
          </a:xfrm>
        </p:spPr>
        <p:txBody>
          <a:bodyPr>
            <a:normAutofit/>
          </a:bodyPr>
          <a:lstStyle/>
          <a:p>
            <a:r>
              <a:rPr lang="hu-HU" sz="8000" dirty="0">
                <a:latin typeface="Bodoni MT Condensed"/>
              </a:rPr>
              <a:t>Fájlok kezelése 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9EA5D02B-5ABA-4969-A302-4A2A9EAD84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614238" y="2542635"/>
            <a:ext cx="4311769" cy="3303585"/>
          </a:xfrm>
        </p:spPr>
        <p:txBody>
          <a:bodyPr vert="horz" lIns="91440" tIns="45720" rIns="91440" bIns="45720" rtlCol="0" anchor="t">
            <a:normAutofit/>
          </a:bodyPr>
          <a:lstStyle/>
          <a:p>
            <a:pPr lvl="4"/>
            <a:r>
              <a:rPr lang="hu-HU" sz="2800" dirty="0"/>
              <a:t>GitHub</a:t>
            </a:r>
            <a:endParaRPr lang="hu-HU"/>
          </a:p>
          <a:p>
            <a:pPr lvl="4"/>
            <a:r>
              <a:rPr lang="hu-HU" sz="2800" dirty="0"/>
              <a:t>Google Drive</a:t>
            </a:r>
          </a:p>
          <a:p>
            <a:pPr lvl="4" algn="just"/>
            <a:r>
              <a:rPr lang="hu-HU" sz="2800" err="1"/>
              <a:t>Teams</a:t>
            </a:r>
            <a:endParaRPr lang="hu-HU" sz="2800"/>
          </a:p>
          <a:p>
            <a:pPr lvl="4" algn="just"/>
            <a:r>
              <a:rPr lang="hu-HU" sz="2800" dirty="0" err="1"/>
              <a:t>Trello</a:t>
            </a:r>
          </a:p>
          <a:p>
            <a:pPr lvl="4"/>
            <a:endParaRPr lang="hu-HU" sz="2800" dirty="0"/>
          </a:p>
        </p:txBody>
      </p:sp>
      <p:pic>
        <p:nvPicPr>
          <p:cNvPr id="3" name="Kép 2" descr="Github Logo - Free social media icons">
            <a:extLst>
              <a:ext uri="{FF2B5EF4-FFF2-40B4-BE49-F238E27FC236}">
                <a16:creationId xmlns:a16="http://schemas.microsoft.com/office/drawing/2014/main" id="{F0A6F537-33F9-7D57-F48C-8BBE6C903D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6610" y="1990558"/>
            <a:ext cx="1499937" cy="1446464"/>
          </a:xfrm>
          <a:prstGeom prst="rect">
            <a:avLst/>
          </a:prstGeom>
        </p:spPr>
      </p:pic>
      <p:pic>
        <p:nvPicPr>
          <p:cNvPr id="5" name="Kép 4" descr="Google drive icon. Google product illustration. 12871368 PNG">
            <a:extLst>
              <a:ext uri="{FF2B5EF4-FFF2-40B4-BE49-F238E27FC236}">
                <a16:creationId xmlns:a16="http://schemas.microsoft.com/office/drawing/2014/main" id="{8B40E3B5-3FB0-E03D-AFE2-7E751AD234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1348" y="3885870"/>
            <a:ext cx="1499938" cy="1452470"/>
          </a:xfrm>
          <a:prstGeom prst="rect">
            <a:avLst/>
          </a:prstGeom>
        </p:spPr>
      </p:pic>
      <p:pic>
        <p:nvPicPr>
          <p:cNvPr id="8" name="Kép 7" descr="Trello icon - Free download on Iconfinder">
            <a:extLst>
              <a:ext uri="{FF2B5EF4-FFF2-40B4-BE49-F238E27FC236}">
                <a16:creationId xmlns:a16="http://schemas.microsoft.com/office/drawing/2014/main" id="{4B1AE5E4-393F-346C-039D-B5700131DE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40295" y="4463716"/>
            <a:ext cx="1499937" cy="1499937"/>
          </a:xfrm>
          <a:prstGeom prst="rect">
            <a:avLst/>
          </a:prstGeom>
        </p:spPr>
      </p:pic>
      <p:pic>
        <p:nvPicPr>
          <p:cNvPr id="10" name="Kép 9" descr="A képen szimbólum, embléma, Grafika, képernyőkép látható&#10;&#10;Lehet, hogy az AI által létrehozott tartalom helytelen.">
            <a:extLst>
              <a:ext uri="{FF2B5EF4-FFF2-40B4-BE49-F238E27FC236}">
                <a16:creationId xmlns:a16="http://schemas.microsoft.com/office/drawing/2014/main" id="{715BDC0D-6A6B-E358-519D-56094042DB1C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7786" t="-2265" r="14452" b="-1720"/>
          <a:stretch/>
        </p:blipFill>
        <p:spPr>
          <a:xfrm>
            <a:off x="8581601" y="2279006"/>
            <a:ext cx="1946608" cy="1738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80917"/>
      </p:ext>
    </p:extLst>
  </p:cSld>
  <p:clrMapOvr>
    <a:masterClrMapping/>
  </p:clrMapOvr>
  <p:transition spd="med">
    <p:pull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zöveg helye 2">
            <a:extLst>
              <a:ext uri="{FF2B5EF4-FFF2-40B4-BE49-F238E27FC236}">
                <a16:creationId xmlns:a16="http://schemas.microsoft.com/office/drawing/2014/main" id="{2A066B12-822F-4795-829B-C76A5792BC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7707" y="355383"/>
            <a:ext cx="5826369" cy="1003759"/>
          </a:xfrm>
        </p:spPr>
        <p:txBody>
          <a:bodyPr/>
          <a:lstStyle/>
          <a:p>
            <a:r>
              <a:rPr lang="hu-HU" sz="8000" b="0" dirty="0">
                <a:latin typeface="Bodoni MT Condensed"/>
              </a:rPr>
              <a:t>kommunikáció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9EA5D02B-5ABA-4969-A302-4A2A9EAD84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88169" y="2362861"/>
            <a:ext cx="2524370" cy="212611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hu-HU"/>
              <a:t>Élő kommunikáció</a:t>
            </a:r>
          </a:p>
          <a:p>
            <a:r>
              <a:rPr lang="hu-HU" dirty="0"/>
              <a:t>Microsoft </a:t>
            </a:r>
            <a:r>
              <a:rPr lang="hu-HU" err="1"/>
              <a:t>Teams</a:t>
            </a:r>
            <a:endParaRPr lang="hu-HU"/>
          </a:p>
          <a:p>
            <a:r>
              <a:rPr lang="hu-HU"/>
              <a:t>Discord</a:t>
            </a:r>
          </a:p>
          <a:p>
            <a:endParaRPr lang="hu-HU" dirty="0"/>
          </a:p>
        </p:txBody>
      </p:sp>
      <p:pic>
        <p:nvPicPr>
          <p:cNvPr id="8" name="Kép 7">
            <a:extLst>
              <a:ext uri="{FF2B5EF4-FFF2-40B4-BE49-F238E27FC236}">
                <a16:creationId xmlns:a16="http://schemas.microsoft.com/office/drawing/2014/main" id="{F250EB92-E52C-4232-A381-93D68D4CB2D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786" t="-2265" r="14452" b="-1720"/>
          <a:stretch/>
        </p:blipFill>
        <p:spPr>
          <a:xfrm>
            <a:off x="2458864" y="2559743"/>
            <a:ext cx="1946608" cy="1738342"/>
          </a:xfrm>
          <a:prstGeom prst="rect">
            <a:avLst/>
          </a:prstGeom>
        </p:spPr>
      </p:pic>
      <p:pic>
        <p:nvPicPr>
          <p:cNvPr id="2" name="Kép 1" descr="A képen rajzfilm, clipart, művészet látható&#10;&#10;Lehet, hogy az AI által létrehozott tartalom helytelen.">
            <a:extLst>
              <a:ext uri="{FF2B5EF4-FFF2-40B4-BE49-F238E27FC236}">
                <a16:creationId xmlns:a16="http://schemas.microsoft.com/office/drawing/2014/main" id="{F54E19C2-292C-482C-A506-BDB1F87B9D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8668" y="2180166"/>
            <a:ext cx="2529418" cy="2497668"/>
          </a:xfrm>
          <a:prstGeom prst="rect">
            <a:avLst/>
          </a:prstGeom>
        </p:spPr>
      </p:pic>
      <p:pic>
        <p:nvPicPr>
          <p:cNvPr id="5" name="Ábra 4" descr="Számítógép egyszínű kitöltéssel">
            <a:extLst>
              <a:ext uri="{FF2B5EF4-FFF2-40B4-BE49-F238E27FC236}">
                <a16:creationId xmlns:a16="http://schemas.microsoft.com/office/drawing/2014/main" id="{3BBC416F-9F42-59D1-C24F-4A7A299F21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602083" y="3863196"/>
            <a:ext cx="914400" cy="914400"/>
          </a:xfrm>
          <a:prstGeom prst="rect">
            <a:avLst/>
          </a:prstGeom>
        </p:spPr>
      </p:pic>
      <p:pic>
        <p:nvPicPr>
          <p:cNvPr id="6" name="Ábra 5" descr="Bicikli emberekkel egyszínű kitöltéssel">
            <a:extLst>
              <a:ext uri="{FF2B5EF4-FFF2-40B4-BE49-F238E27FC236}">
                <a16:creationId xmlns:a16="http://schemas.microsoft.com/office/drawing/2014/main" id="{9E397365-DE2C-2726-B519-5C2742443B7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991819" y="3834442"/>
            <a:ext cx="957531" cy="943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993108"/>
      </p:ext>
    </p:extLst>
  </p:cSld>
  <p:clrMapOvr>
    <a:masterClrMapping/>
  </p:clrMapOvr>
  <p:transition spd="med">
    <p:pull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7933A0E-9625-4A4D-99E1-05AC1A667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9650" y="66873"/>
            <a:ext cx="10172700" cy="1493517"/>
          </a:xfrm>
        </p:spPr>
        <p:txBody>
          <a:bodyPr>
            <a:normAutofit/>
          </a:bodyPr>
          <a:lstStyle/>
          <a:p>
            <a:r>
              <a:rPr lang="hu-HU" sz="8000">
                <a:latin typeface="Bodoni MT Condensed"/>
              </a:rPr>
              <a:t>Munkafelosztás</a:t>
            </a:r>
            <a:endParaRPr lang="hu-HU" sz="8000" dirty="0">
              <a:latin typeface="Bodoni MT Condensed" panose="02070606080606020203" pitchFamily="18" charset="0"/>
            </a:endParaRP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2A066B12-822F-4795-829B-C76A5792BC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95265" y="2091802"/>
            <a:ext cx="2514601" cy="526695"/>
          </a:xfrm>
        </p:spPr>
        <p:txBody>
          <a:bodyPr/>
          <a:lstStyle/>
          <a:p>
            <a:r>
              <a:rPr lang="hu-HU" sz="2800" dirty="0">
                <a:solidFill>
                  <a:srgbClr val="F8B323"/>
                </a:solidFill>
                <a:latin typeface="Bodoni MT Condensed"/>
              </a:rPr>
              <a:t>BAKOS HENRIETT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F1DA47AF-91B2-4DE7-BC82-8611434C7D8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724768" y="2091802"/>
            <a:ext cx="2747434" cy="526695"/>
          </a:xfrm>
        </p:spPr>
        <p:txBody>
          <a:bodyPr/>
          <a:lstStyle/>
          <a:p>
            <a:r>
              <a:rPr lang="hu-HU" sz="2800" dirty="0">
                <a:solidFill>
                  <a:srgbClr val="F8B323"/>
                </a:solidFill>
                <a:latin typeface="Bodoni MT Condensed"/>
              </a:rPr>
              <a:t>GYURA GABRIELLA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CF66838F-02F9-413B-B369-8985BC063E7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39093" y="2908380"/>
            <a:ext cx="3320932" cy="295811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/>
            <a:r>
              <a:rPr lang="hu-HU" sz="1600" dirty="0"/>
              <a:t>Weboldalak alapkinézetének tervezése</a:t>
            </a:r>
          </a:p>
          <a:p>
            <a:pPr marL="285750" indent="-285750"/>
            <a:r>
              <a:rPr lang="hu-HU" sz="1600" dirty="0"/>
              <a:t>Adatbázis tervezése és megvalósítása</a:t>
            </a:r>
            <a:endParaRPr lang="hu-HU" dirty="0"/>
          </a:p>
          <a:p>
            <a:pPr marL="285750" indent="-285750"/>
            <a:r>
              <a:rPr lang="hu-HU" sz="1600" dirty="0"/>
              <a:t>Adatok feltöltése (adatbázis)</a:t>
            </a:r>
          </a:p>
          <a:p>
            <a:pPr marL="285750" indent="-285750"/>
            <a:r>
              <a:rPr lang="hu-HU" sz="1600" dirty="0"/>
              <a:t>Frontend véglegesítése (</a:t>
            </a:r>
            <a:r>
              <a:rPr lang="hu-HU" sz="1600" dirty="0" err="1"/>
              <a:t>css</a:t>
            </a:r>
            <a:r>
              <a:rPr lang="hu-HU" sz="1600" dirty="0"/>
              <a:t>, </a:t>
            </a:r>
            <a:r>
              <a:rPr lang="hu-HU" sz="1600" dirty="0" err="1"/>
              <a:t>js</a:t>
            </a:r>
            <a:r>
              <a:rPr lang="hu-HU" sz="1600" dirty="0"/>
              <a:t>)</a:t>
            </a:r>
          </a:p>
          <a:p>
            <a:pPr marL="285750" indent="-285750"/>
            <a:r>
              <a:rPr lang="hu-HU" sz="1600" dirty="0"/>
              <a:t>Backend kialakítás minden oldalon</a:t>
            </a:r>
          </a:p>
          <a:p>
            <a:pPr marL="285750" indent="-285750"/>
            <a:r>
              <a:rPr lang="hu-HU" sz="1600" dirty="0"/>
              <a:t>Kódok átnézése és javítása</a:t>
            </a:r>
          </a:p>
        </p:txBody>
      </p:sp>
      <p:sp>
        <p:nvSpPr>
          <p:cNvPr id="10" name="Szövegdoboz 9">
            <a:extLst>
              <a:ext uri="{FF2B5EF4-FFF2-40B4-BE49-F238E27FC236}">
                <a16:creationId xmlns:a16="http://schemas.microsoft.com/office/drawing/2014/main" id="{4D9C4D33-DCB1-2880-D530-1FBA3725C13A}"/>
              </a:ext>
            </a:extLst>
          </p:cNvPr>
          <p:cNvSpPr txBox="1"/>
          <p:nvPr/>
        </p:nvSpPr>
        <p:spPr>
          <a:xfrm>
            <a:off x="8272259" y="2913021"/>
            <a:ext cx="3325283" cy="263431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28600" indent="-228600">
              <a:lnSpc>
                <a:spcPct val="150000"/>
              </a:lnSpc>
              <a:buFont typeface=""/>
              <a:buChar char="•"/>
            </a:pPr>
            <a:r>
              <a:rPr lang="hu-HU" sz="1600" dirty="0">
                <a:solidFill>
                  <a:schemeClr val="tx1">
                    <a:lumMod val="65000"/>
                    <a:lumOff val="35000"/>
                  </a:schemeClr>
                </a:solidFill>
                <a:cs typeface="Arial"/>
              </a:rPr>
              <a:t>Weboldalak alapkinézetének tervezése és elkészítése 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cs typeface="Arial"/>
              </a:rPr>
              <a:t>​</a:t>
            </a:r>
            <a:endParaRPr lang="hu-HU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28600" indent="-228600">
              <a:lnSpc>
                <a:spcPct val="150000"/>
              </a:lnSpc>
              <a:buFont typeface=""/>
              <a:buChar char="•"/>
            </a:pP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cs typeface="Arial"/>
              </a:rPr>
              <a:t>Tartalom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cs typeface="Arial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cs typeface="Arial"/>
              </a:rPr>
              <a:t>feltöltés</a:t>
            </a:r>
            <a:endParaRPr lang="en-US" sz="1600">
              <a:solidFill>
                <a:schemeClr val="tx1">
                  <a:lumMod val="65000"/>
                  <a:lumOff val="35000"/>
                </a:schemeClr>
              </a:solidFill>
              <a:cs typeface="Arial"/>
            </a:endParaRPr>
          </a:p>
          <a:p>
            <a:pPr marL="228600" indent="-228600">
              <a:lnSpc>
                <a:spcPct val="150000"/>
              </a:lnSpc>
              <a:buFont typeface=""/>
              <a:buChar char="•"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cs typeface="Arial"/>
              </a:rPr>
              <a:t>Navbar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cs typeface="Arial"/>
              </a:rPr>
              <a:t>készítés</a:t>
            </a:r>
            <a:endParaRPr lang="en-US" sz="1600">
              <a:solidFill>
                <a:schemeClr val="tx1">
                  <a:lumMod val="65000"/>
                  <a:lumOff val="35000"/>
                </a:schemeClr>
              </a:solidFill>
              <a:cs typeface="Arial"/>
            </a:endParaRPr>
          </a:p>
          <a:p>
            <a:pPr marL="228600" indent="-228600">
              <a:lnSpc>
                <a:spcPct val="150000"/>
              </a:lnSpc>
              <a:buFont typeface=""/>
              <a:buChar char="•"/>
            </a:pPr>
            <a:r>
              <a:rPr lang="hu-HU" sz="1600" dirty="0">
                <a:solidFill>
                  <a:schemeClr val="tx1">
                    <a:lumMod val="65000"/>
                    <a:lumOff val="35000"/>
                  </a:schemeClr>
                </a:solidFill>
                <a:cs typeface="Arial"/>
              </a:rPr>
              <a:t>Oldalak részleges </a:t>
            </a:r>
            <a:r>
              <a:rPr lang="hu-HU" sz="1600" dirty="0" err="1">
                <a:solidFill>
                  <a:schemeClr val="tx1">
                    <a:lumMod val="65000"/>
                    <a:lumOff val="35000"/>
                  </a:schemeClr>
                </a:solidFill>
                <a:cs typeface="Arial"/>
              </a:rPr>
              <a:t>reszponzivitása</a:t>
            </a:r>
            <a:endParaRPr lang="en-US" sz="1600" dirty="0" err="1">
              <a:solidFill>
                <a:schemeClr val="tx1">
                  <a:lumMod val="65000"/>
                  <a:lumOff val="35000"/>
                </a:schemeClr>
              </a:solidFill>
              <a:cs typeface="Arial"/>
            </a:endParaRPr>
          </a:p>
          <a:p>
            <a:pPr marL="228600" indent="-228600">
              <a:lnSpc>
                <a:spcPct val="150000"/>
              </a:lnSpc>
              <a:buFont typeface=""/>
              <a:buChar char="•"/>
            </a:pPr>
            <a:r>
              <a:rPr lang="hu-HU" sz="1600" dirty="0">
                <a:solidFill>
                  <a:schemeClr val="tx1">
                    <a:lumMod val="65000"/>
                    <a:lumOff val="35000"/>
                  </a:schemeClr>
                </a:solidFill>
                <a:cs typeface="Arial"/>
              </a:rPr>
              <a:t>Oldalak véglegesítése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cs typeface="Arial"/>
              </a:rPr>
              <a:t>​ (html)</a:t>
            </a:r>
          </a:p>
          <a:p>
            <a:pPr marL="228600" indent="-228600">
              <a:lnSpc>
                <a:spcPct val="150000"/>
              </a:lnSpc>
              <a:buFont typeface=""/>
              <a:buChar char="•"/>
            </a:pPr>
            <a:r>
              <a:rPr lang="hu-HU" sz="1600" dirty="0" err="1">
                <a:solidFill>
                  <a:schemeClr val="tx1">
                    <a:lumMod val="65000"/>
                    <a:lumOff val="35000"/>
                  </a:schemeClr>
                </a:solidFill>
                <a:cs typeface="Arial"/>
              </a:rPr>
              <a:t>Admin</a:t>
            </a:r>
            <a:r>
              <a:rPr lang="hu-HU" sz="1600" dirty="0">
                <a:solidFill>
                  <a:schemeClr val="tx1">
                    <a:lumMod val="65000"/>
                    <a:lumOff val="35000"/>
                  </a:schemeClr>
                </a:solidFill>
                <a:cs typeface="Arial"/>
              </a:rPr>
              <a:t> tervezés</a:t>
            </a:r>
          </a:p>
        </p:txBody>
      </p:sp>
      <p:sp>
        <p:nvSpPr>
          <p:cNvPr id="13" name="Tartalom helye 12">
            <a:extLst>
              <a:ext uri="{FF2B5EF4-FFF2-40B4-BE49-F238E27FC236}">
                <a16:creationId xmlns:a16="http://schemas.microsoft.com/office/drawing/2014/main" id="{7A9CC58C-8BC0-8A29-3F71-9D6F5F4ACB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13884" y="2909102"/>
            <a:ext cx="3326259" cy="305989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hu-HU" sz="1600" dirty="0"/>
              <a:t>Weboldalak alapkinézetének tervezése</a:t>
            </a:r>
          </a:p>
          <a:p>
            <a:r>
              <a:rPr lang="hu-HU" sz="1600" dirty="0"/>
              <a:t>Adatbázis tervezése és megvalósítása</a:t>
            </a:r>
            <a:endParaRPr lang="hu-HU" dirty="0"/>
          </a:p>
          <a:p>
            <a:r>
              <a:rPr lang="hu-HU" sz="1600" dirty="0"/>
              <a:t>Autós oldal backend</a:t>
            </a:r>
          </a:p>
          <a:p>
            <a:r>
              <a:rPr lang="hu-HU" sz="1600" dirty="0"/>
              <a:t>Hamburger menü kialakítása (</a:t>
            </a:r>
            <a:r>
              <a:rPr lang="hu-HU" sz="1600" dirty="0" err="1"/>
              <a:t>reszponzivitás</a:t>
            </a:r>
            <a:r>
              <a:rPr lang="hu-HU" sz="1600" dirty="0"/>
              <a:t>)</a:t>
            </a:r>
          </a:p>
          <a:p>
            <a:r>
              <a:rPr lang="hu-HU" sz="1600" dirty="0" err="1"/>
              <a:t>Admin</a:t>
            </a:r>
            <a:r>
              <a:rPr lang="hu-HU" sz="1600" dirty="0"/>
              <a:t> felület megvalósítása</a:t>
            </a:r>
          </a:p>
          <a:p>
            <a:pPr marL="0" indent="0">
              <a:buNone/>
            </a:pPr>
            <a:endParaRPr lang="hu-HU" sz="1600" dirty="0"/>
          </a:p>
        </p:txBody>
      </p:sp>
      <p:pic>
        <p:nvPicPr>
          <p:cNvPr id="4" name="Ábra 3" descr="Fogaskerekek egyszínű kitöltéssel">
            <a:extLst>
              <a:ext uri="{FF2B5EF4-FFF2-40B4-BE49-F238E27FC236}">
                <a16:creationId xmlns:a16="http://schemas.microsoft.com/office/drawing/2014/main" id="{F7C1B947-0FBC-4B9A-340A-9A152ED01E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567738" y="245269"/>
            <a:ext cx="914400" cy="914400"/>
          </a:xfrm>
          <a:prstGeom prst="rect">
            <a:avLst/>
          </a:prstGeom>
        </p:spPr>
      </p:pic>
      <p:pic>
        <p:nvPicPr>
          <p:cNvPr id="11" name="Ábra 10" descr="Egy fogaskerék egyszínű kitöltéssel">
            <a:extLst>
              <a:ext uri="{FF2B5EF4-FFF2-40B4-BE49-F238E27FC236}">
                <a16:creationId xmlns:a16="http://schemas.microsoft.com/office/drawing/2014/main" id="{AE71EE3B-DAE0-A8DA-8646-0EB3282ECC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-1080000">
            <a:off x="9020175" y="519112"/>
            <a:ext cx="914400" cy="914400"/>
          </a:xfrm>
          <a:prstGeom prst="rect">
            <a:avLst/>
          </a:prstGeom>
        </p:spPr>
      </p:pic>
      <p:pic>
        <p:nvPicPr>
          <p:cNvPr id="12" name="Ábra 11" descr="Fogaskerekek egyszínű kitöltéssel">
            <a:extLst>
              <a:ext uri="{FF2B5EF4-FFF2-40B4-BE49-F238E27FC236}">
                <a16:creationId xmlns:a16="http://schemas.microsoft.com/office/drawing/2014/main" id="{C02DB444-BDCF-0EA1-4B86-440347DDEE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20000">
            <a:off x="9710737" y="352424"/>
            <a:ext cx="878682" cy="866776"/>
          </a:xfrm>
          <a:prstGeom prst="rect">
            <a:avLst/>
          </a:prstGeom>
        </p:spPr>
      </p:pic>
      <p:pic>
        <p:nvPicPr>
          <p:cNvPr id="14" name="Ábra 13" descr="Egy fogaskerék egyszínű kitöltéssel">
            <a:extLst>
              <a:ext uri="{FF2B5EF4-FFF2-40B4-BE49-F238E27FC236}">
                <a16:creationId xmlns:a16="http://schemas.microsoft.com/office/drawing/2014/main" id="{B148F031-0895-FC5D-7433-29FC5039778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1240000">
            <a:off x="10129594" y="775869"/>
            <a:ext cx="604838" cy="592931"/>
          </a:xfrm>
          <a:prstGeom prst="rect">
            <a:avLst/>
          </a:prstGeom>
        </p:spPr>
      </p:pic>
      <p:sp>
        <p:nvSpPr>
          <p:cNvPr id="15" name="Szöveg helye 4">
            <a:extLst>
              <a:ext uri="{FF2B5EF4-FFF2-40B4-BE49-F238E27FC236}">
                <a16:creationId xmlns:a16="http://schemas.microsoft.com/office/drawing/2014/main" id="{C327F3BE-2762-AEA7-C017-778C43DE8133}"/>
              </a:ext>
            </a:extLst>
          </p:cNvPr>
          <p:cNvSpPr txBox="1">
            <a:spLocks/>
          </p:cNvSpPr>
          <p:nvPr/>
        </p:nvSpPr>
        <p:spPr>
          <a:xfrm>
            <a:off x="8560168" y="2087894"/>
            <a:ext cx="2747434" cy="52669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None/>
              <a:defRPr sz="1900" b="1" kern="1200" cap="all" spc="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None/>
              <a:defRPr sz="19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None/>
              <a:defRPr sz="16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None/>
              <a:defRPr sz="16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None/>
              <a:defRPr sz="1600" b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b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 sz="2800" dirty="0">
                <a:solidFill>
                  <a:srgbClr val="F8B323"/>
                </a:solidFill>
                <a:latin typeface="Bodoni MT Condensed"/>
              </a:rPr>
              <a:t>Nagy </a:t>
            </a:r>
            <a:r>
              <a:rPr lang="hu-HU" sz="2800" dirty="0" err="1">
                <a:solidFill>
                  <a:srgbClr val="F8B323"/>
                </a:solidFill>
                <a:latin typeface="Bodoni MT Condensed"/>
              </a:rPr>
              <a:t>laura</a:t>
            </a:r>
            <a:endParaRPr lang="hu-HU" sz="2800" dirty="0" err="1">
              <a:solidFill>
                <a:srgbClr val="2A1A00"/>
              </a:solidFill>
              <a:latin typeface="Bodoni MT Condensed" panose="02070606080606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8353481"/>
      </p:ext>
    </p:extLst>
  </p:cSld>
  <p:clrMapOvr>
    <a:masterClrMapping/>
  </p:clrMapOvr>
  <p:transition spd="med">
    <p:pull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églalap 16">
            <a:extLst>
              <a:ext uri="{FF2B5EF4-FFF2-40B4-BE49-F238E27FC236}">
                <a16:creationId xmlns:a16="http://schemas.microsoft.com/office/drawing/2014/main" id="{415DEDD7-7B31-4EF1-B7C7-5AEE3208CC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1" y="0"/>
            <a:ext cx="1219199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dirty="0"/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01F61DBF-2C3F-4F06-BAE0-5C6A7317D5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2967" y="3117330"/>
            <a:ext cx="4946052" cy="460804"/>
          </a:xfrm>
        </p:spPr>
        <p:txBody>
          <a:bodyPr rtlCol="0">
            <a:normAutofit/>
          </a:bodyPr>
          <a:lstStyle/>
          <a:p>
            <a:pPr rtl="0"/>
            <a:r>
              <a:rPr lang="hu-HU" dirty="0">
                <a:solidFill>
                  <a:schemeClr val="tx1"/>
                </a:solidFill>
              </a:rPr>
              <a:t>Köszönjük a figyelmet!</a:t>
            </a:r>
          </a:p>
        </p:txBody>
      </p:sp>
      <p:sp>
        <p:nvSpPr>
          <p:cNvPr id="19" name="Szabadkézi alakzat: Alakzat 18">
            <a:extLst>
              <a:ext uri="{FF2B5EF4-FFF2-40B4-BE49-F238E27FC236}">
                <a16:creationId xmlns:a16="http://schemas.microsoft.com/office/drawing/2014/main" id="{3242CC7A-3D6E-47A4-B9D1-860978459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66174" y="0"/>
            <a:ext cx="5282519" cy="6858000"/>
          </a:xfrm>
          <a:custGeom>
            <a:avLst/>
            <a:gdLst>
              <a:gd name="connsiteX0" fmla="*/ 189795 w 5282519"/>
              <a:gd name="connsiteY0" fmla="*/ 0 h 6858000"/>
              <a:gd name="connsiteX1" fmla="*/ 5282519 w 5282519"/>
              <a:gd name="connsiteY1" fmla="*/ 0 h 6858000"/>
              <a:gd name="connsiteX2" fmla="*/ 5282519 w 5282519"/>
              <a:gd name="connsiteY2" fmla="*/ 6858000 h 6858000"/>
              <a:gd name="connsiteX3" fmla="*/ 189795 w 5282519"/>
              <a:gd name="connsiteY3" fmla="*/ 6858000 h 6858000"/>
              <a:gd name="connsiteX4" fmla="*/ 184756 w 5282519"/>
              <a:gd name="connsiteY4" fmla="*/ 6791325 h 6858000"/>
              <a:gd name="connsiteX5" fmla="*/ 176358 w 5282519"/>
              <a:gd name="connsiteY5" fmla="*/ 6735762 h 6858000"/>
              <a:gd name="connsiteX6" fmla="*/ 166281 w 5282519"/>
              <a:gd name="connsiteY6" fmla="*/ 6683375 h 6858000"/>
              <a:gd name="connsiteX7" fmla="*/ 149485 w 5282519"/>
              <a:gd name="connsiteY7" fmla="*/ 6640512 h 6858000"/>
              <a:gd name="connsiteX8" fmla="*/ 132689 w 5282519"/>
              <a:gd name="connsiteY8" fmla="*/ 6597650 h 6858000"/>
              <a:gd name="connsiteX9" fmla="*/ 112534 w 5282519"/>
              <a:gd name="connsiteY9" fmla="*/ 6561137 h 6858000"/>
              <a:gd name="connsiteX10" fmla="*/ 92379 w 5282519"/>
              <a:gd name="connsiteY10" fmla="*/ 6523037 h 6858000"/>
              <a:gd name="connsiteX11" fmla="*/ 73903 w 5282519"/>
              <a:gd name="connsiteY11" fmla="*/ 6488112 h 6858000"/>
              <a:gd name="connsiteX12" fmla="*/ 55427 w 5282519"/>
              <a:gd name="connsiteY12" fmla="*/ 6448425 h 6858000"/>
              <a:gd name="connsiteX13" fmla="*/ 38632 w 5282519"/>
              <a:gd name="connsiteY13" fmla="*/ 6407150 h 6858000"/>
              <a:gd name="connsiteX14" fmla="*/ 23515 w 5282519"/>
              <a:gd name="connsiteY14" fmla="*/ 6361112 h 6858000"/>
              <a:gd name="connsiteX15" fmla="*/ 11758 w 5282519"/>
              <a:gd name="connsiteY15" fmla="*/ 6311900 h 6858000"/>
              <a:gd name="connsiteX16" fmla="*/ 3359 w 5282519"/>
              <a:gd name="connsiteY16" fmla="*/ 6251575 h 6858000"/>
              <a:gd name="connsiteX17" fmla="*/ 0 w 5282519"/>
              <a:gd name="connsiteY17" fmla="*/ 6183312 h 6858000"/>
              <a:gd name="connsiteX18" fmla="*/ 3359 w 5282519"/>
              <a:gd name="connsiteY18" fmla="*/ 6113462 h 6858000"/>
              <a:gd name="connsiteX19" fmla="*/ 11758 w 5282519"/>
              <a:gd name="connsiteY19" fmla="*/ 6056312 h 6858000"/>
              <a:gd name="connsiteX20" fmla="*/ 23515 w 5282519"/>
              <a:gd name="connsiteY20" fmla="*/ 6003925 h 6858000"/>
              <a:gd name="connsiteX21" fmla="*/ 38632 w 5282519"/>
              <a:gd name="connsiteY21" fmla="*/ 5956300 h 6858000"/>
              <a:gd name="connsiteX22" fmla="*/ 55427 w 5282519"/>
              <a:gd name="connsiteY22" fmla="*/ 5915025 h 6858000"/>
              <a:gd name="connsiteX23" fmla="*/ 75583 w 5282519"/>
              <a:gd name="connsiteY23" fmla="*/ 5876925 h 6858000"/>
              <a:gd name="connsiteX24" fmla="*/ 95738 w 5282519"/>
              <a:gd name="connsiteY24" fmla="*/ 5840412 h 6858000"/>
              <a:gd name="connsiteX25" fmla="*/ 115893 w 5282519"/>
              <a:gd name="connsiteY25" fmla="*/ 5802312 h 6858000"/>
              <a:gd name="connsiteX26" fmla="*/ 134368 w 5282519"/>
              <a:gd name="connsiteY26" fmla="*/ 5762625 h 6858000"/>
              <a:gd name="connsiteX27" fmla="*/ 152844 w 5282519"/>
              <a:gd name="connsiteY27" fmla="*/ 5721350 h 6858000"/>
              <a:gd name="connsiteX28" fmla="*/ 167960 w 5282519"/>
              <a:gd name="connsiteY28" fmla="*/ 5675312 h 6858000"/>
              <a:gd name="connsiteX29" fmla="*/ 178038 w 5282519"/>
              <a:gd name="connsiteY29" fmla="*/ 5622925 h 6858000"/>
              <a:gd name="connsiteX30" fmla="*/ 188115 w 5282519"/>
              <a:gd name="connsiteY30" fmla="*/ 5562600 h 6858000"/>
              <a:gd name="connsiteX31" fmla="*/ 189795 w 5282519"/>
              <a:gd name="connsiteY31" fmla="*/ 5494337 h 6858000"/>
              <a:gd name="connsiteX32" fmla="*/ 188115 w 5282519"/>
              <a:gd name="connsiteY32" fmla="*/ 5426075 h 6858000"/>
              <a:gd name="connsiteX33" fmla="*/ 178038 w 5282519"/>
              <a:gd name="connsiteY33" fmla="*/ 5365750 h 6858000"/>
              <a:gd name="connsiteX34" fmla="*/ 167960 w 5282519"/>
              <a:gd name="connsiteY34" fmla="*/ 5313362 h 6858000"/>
              <a:gd name="connsiteX35" fmla="*/ 152844 w 5282519"/>
              <a:gd name="connsiteY35" fmla="*/ 5268912 h 6858000"/>
              <a:gd name="connsiteX36" fmla="*/ 134368 w 5282519"/>
              <a:gd name="connsiteY36" fmla="*/ 5226050 h 6858000"/>
              <a:gd name="connsiteX37" fmla="*/ 115893 w 5282519"/>
              <a:gd name="connsiteY37" fmla="*/ 5186362 h 6858000"/>
              <a:gd name="connsiteX38" fmla="*/ 95738 w 5282519"/>
              <a:gd name="connsiteY38" fmla="*/ 5149850 h 6858000"/>
              <a:gd name="connsiteX39" fmla="*/ 75583 w 5282519"/>
              <a:gd name="connsiteY39" fmla="*/ 5114925 h 6858000"/>
              <a:gd name="connsiteX40" fmla="*/ 55427 w 5282519"/>
              <a:gd name="connsiteY40" fmla="*/ 5075237 h 6858000"/>
              <a:gd name="connsiteX41" fmla="*/ 38632 w 5282519"/>
              <a:gd name="connsiteY41" fmla="*/ 5033962 h 6858000"/>
              <a:gd name="connsiteX42" fmla="*/ 23515 w 5282519"/>
              <a:gd name="connsiteY42" fmla="*/ 4987925 h 6858000"/>
              <a:gd name="connsiteX43" fmla="*/ 11758 w 5282519"/>
              <a:gd name="connsiteY43" fmla="*/ 4935537 h 6858000"/>
              <a:gd name="connsiteX44" fmla="*/ 3359 w 5282519"/>
              <a:gd name="connsiteY44" fmla="*/ 4875212 h 6858000"/>
              <a:gd name="connsiteX45" fmla="*/ 0 w 5282519"/>
              <a:gd name="connsiteY45" fmla="*/ 4806950 h 6858000"/>
              <a:gd name="connsiteX46" fmla="*/ 3359 w 5282519"/>
              <a:gd name="connsiteY46" fmla="*/ 4738687 h 6858000"/>
              <a:gd name="connsiteX47" fmla="*/ 11758 w 5282519"/>
              <a:gd name="connsiteY47" fmla="*/ 4678362 h 6858000"/>
              <a:gd name="connsiteX48" fmla="*/ 23515 w 5282519"/>
              <a:gd name="connsiteY48" fmla="*/ 4625975 h 6858000"/>
              <a:gd name="connsiteX49" fmla="*/ 38632 w 5282519"/>
              <a:gd name="connsiteY49" fmla="*/ 4579937 h 6858000"/>
              <a:gd name="connsiteX50" fmla="*/ 55427 w 5282519"/>
              <a:gd name="connsiteY50" fmla="*/ 4537075 h 6858000"/>
              <a:gd name="connsiteX51" fmla="*/ 75583 w 5282519"/>
              <a:gd name="connsiteY51" fmla="*/ 4498975 h 6858000"/>
              <a:gd name="connsiteX52" fmla="*/ 115893 w 5282519"/>
              <a:gd name="connsiteY52" fmla="*/ 4424362 h 6858000"/>
              <a:gd name="connsiteX53" fmla="*/ 134368 w 5282519"/>
              <a:gd name="connsiteY53" fmla="*/ 4386262 h 6858000"/>
              <a:gd name="connsiteX54" fmla="*/ 152844 w 5282519"/>
              <a:gd name="connsiteY54" fmla="*/ 4343400 h 6858000"/>
              <a:gd name="connsiteX55" fmla="*/ 167960 w 5282519"/>
              <a:gd name="connsiteY55" fmla="*/ 4297362 h 6858000"/>
              <a:gd name="connsiteX56" fmla="*/ 178038 w 5282519"/>
              <a:gd name="connsiteY56" fmla="*/ 4244975 h 6858000"/>
              <a:gd name="connsiteX57" fmla="*/ 188115 w 5282519"/>
              <a:gd name="connsiteY57" fmla="*/ 4186237 h 6858000"/>
              <a:gd name="connsiteX58" fmla="*/ 189795 w 5282519"/>
              <a:gd name="connsiteY58" fmla="*/ 4116387 h 6858000"/>
              <a:gd name="connsiteX59" fmla="*/ 188115 w 5282519"/>
              <a:gd name="connsiteY59" fmla="*/ 4048125 h 6858000"/>
              <a:gd name="connsiteX60" fmla="*/ 178038 w 5282519"/>
              <a:gd name="connsiteY60" fmla="*/ 3987800 h 6858000"/>
              <a:gd name="connsiteX61" fmla="*/ 167960 w 5282519"/>
              <a:gd name="connsiteY61" fmla="*/ 3935412 h 6858000"/>
              <a:gd name="connsiteX62" fmla="*/ 152844 w 5282519"/>
              <a:gd name="connsiteY62" fmla="*/ 3890962 h 6858000"/>
              <a:gd name="connsiteX63" fmla="*/ 134368 w 5282519"/>
              <a:gd name="connsiteY63" fmla="*/ 3848100 h 6858000"/>
              <a:gd name="connsiteX64" fmla="*/ 115893 w 5282519"/>
              <a:gd name="connsiteY64" fmla="*/ 3811587 h 6858000"/>
              <a:gd name="connsiteX65" fmla="*/ 75583 w 5282519"/>
              <a:gd name="connsiteY65" fmla="*/ 3736975 h 6858000"/>
              <a:gd name="connsiteX66" fmla="*/ 55427 w 5282519"/>
              <a:gd name="connsiteY66" fmla="*/ 3697287 h 6858000"/>
              <a:gd name="connsiteX67" fmla="*/ 38632 w 5282519"/>
              <a:gd name="connsiteY67" fmla="*/ 3656012 h 6858000"/>
              <a:gd name="connsiteX68" fmla="*/ 23515 w 5282519"/>
              <a:gd name="connsiteY68" fmla="*/ 3609975 h 6858000"/>
              <a:gd name="connsiteX69" fmla="*/ 11758 w 5282519"/>
              <a:gd name="connsiteY69" fmla="*/ 3557587 h 6858000"/>
              <a:gd name="connsiteX70" fmla="*/ 3359 w 5282519"/>
              <a:gd name="connsiteY70" fmla="*/ 3497262 h 6858000"/>
              <a:gd name="connsiteX71" fmla="*/ 0 w 5282519"/>
              <a:gd name="connsiteY71" fmla="*/ 3427412 h 6858000"/>
              <a:gd name="connsiteX72" fmla="*/ 3359 w 5282519"/>
              <a:gd name="connsiteY72" fmla="*/ 3360737 h 6858000"/>
              <a:gd name="connsiteX73" fmla="*/ 11758 w 5282519"/>
              <a:gd name="connsiteY73" fmla="*/ 3300412 h 6858000"/>
              <a:gd name="connsiteX74" fmla="*/ 23515 w 5282519"/>
              <a:gd name="connsiteY74" fmla="*/ 3248025 h 6858000"/>
              <a:gd name="connsiteX75" fmla="*/ 38632 w 5282519"/>
              <a:gd name="connsiteY75" fmla="*/ 3201987 h 6858000"/>
              <a:gd name="connsiteX76" fmla="*/ 55427 w 5282519"/>
              <a:gd name="connsiteY76" fmla="*/ 3160712 h 6858000"/>
              <a:gd name="connsiteX77" fmla="*/ 75583 w 5282519"/>
              <a:gd name="connsiteY77" fmla="*/ 3121025 h 6858000"/>
              <a:gd name="connsiteX78" fmla="*/ 95738 w 5282519"/>
              <a:gd name="connsiteY78" fmla="*/ 3084512 h 6858000"/>
              <a:gd name="connsiteX79" fmla="*/ 115893 w 5282519"/>
              <a:gd name="connsiteY79" fmla="*/ 3046412 h 6858000"/>
              <a:gd name="connsiteX80" fmla="*/ 134368 w 5282519"/>
              <a:gd name="connsiteY80" fmla="*/ 3009900 h 6858000"/>
              <a:gd name="connsiteX81" fmla="*/ 152844 w 5282519"/>
              <a:gd name="connsiteY81" fmla="*/ 2967037 h 6858000"/>
              <a:gd name="connsiteX82" fmla="*/ 167960 w 5282519"/>
              <a:gd name="connsiteY82" fmla="*/ 2922587 h 6858000"/>
              <a:gd name="connsiteX83" fmla="*/ 178038 w 5282519"/>
              <a:gd name="connsiteY83" fmla="*/ 2868612 h 6858000"/>
              <a:gd name="connsiteX84" fmla="*/ 188115 w 5282519"/>
              <a:gd name="connsiteY84" fmla="*/ 2809875 h 6858000"/>
              <a:gd name="connsiteX85" fmla="*/ 189795 w 5282519"/>
              <a:gd name="connsiteY85" fmla="*/ 2741612 h 6858000"/>
              <a:gd name="connsiteX86" fmla="*/ 188115 w 5282519"/>
              <a:gd name="connsiteY86" fmla="*/ 2671762 h 6858000"/>
              <a:gd name="connsiteX87" fmla="*/ 178038 w 5282519"/>
              <a:gd name="connsiteY87" fmla="*/ 2613025 h 6858000"/>
              <a:gd name="connsiteX88" fmla="*/ 167960 w 5282519"/>
              <a:gd name="connsiteY88" fmla="*/ 2560637 h 6858000"/>
              <a:gd name="connsiteX89" fmla="*/ 152844 w 5282519"/>
              <a:gd name="connsiteY89" fmla="*/ 2513012 h 6858000"/>
              <a:gd name="connsiteX90" fmla="*/ 134368 w 5282519"/>
              <a:gd name="connsiteY90" fmla="*/ 2471737 h 6858000"/>
              <a:gd name="connsiteX91" fmla="*/ 115893 w 5282519"/>
              <a:gd name="connsiteY91" fmla="*/ 2433637 h 6858000"/>
              <a:gd name="connsiteX92" fmla="*/ 95738 w 5282519"/>
              <a:gd name="connsiteY92" fmla="*/ 2395537 h 6858000"/>
              <a:gd name="connsiteX93" fmla="*/ 75583 w 5282519"/>
              <a:gd name="connsiteY93" fmla="*/ 2359025 h 6858000"/>
              <a:gd name="connsiteX94" fmla="*/ 55427 w 5282519"/>
              <a:gd name="connsiteY94" fmla="*/ 2319337 h 6858000"/>
              <a:gd name="connsiteX95" fmla="*/ 38632 w 5282519"/>
              <a:gd name="connsiteY95" fmla="*/ 2278062 h 6858000"/>
              <a:gd name="connsiteX96" fmla="*/ 23515 w 5282519"/>
              <a:gd name="connsiteY96" fmla="*/ 2232025 h 6858000"/>
              <a:gd name="connsiteX97" fmla="*/ 11758 w 5282519"/>
              <a:gd name="connsiteY97" fmla="*/ 2179637 h 6858000"/>
              <a:gd name="connsiteX98" fmla="*/ 3359 w 5282519"/>
              <a:gd name="connsiteY98" fmla="*/ 2119312 h 6858000"/>
              <a:gd name="connsiteX99" fmla="*/ 0 w 5282519"/>
              <a:gd name="connsiteY99" fmla="*/ 2051050 h 6858000"/>
              <a:gd name="connsiteX100" fmla="*/ 3359 w 5282519"/>
              <a:gd name="connsiteY100" fmla="*/ 1982787 h 6858000"/>
              <a:gd name="connsiteX101" fmla="*/ 11758 w 5282519"/>
              <a:gd name="connsiteY101" fmla="*/ 1922462 h 6858000"/>
              <a:gd name="connsiteX102" fmla="*/ 23515 w 5282519"/>
              <a:gd name="connsiteY102" fmla="*/ 1870075 h 6858000"/>
              <a:gd name="connsiteX103" fmla="*/ 38632 w 5282519"/>
              <a:gd name="connsiteY103" fmla="*/ 1824037 h 6858000"/>
              <a:gd name="connsiteX104" fmla="*/ 55427 w 5282519"/>
              <a:gd name="connsiteY104" fmla="*/ 1782762 h 6858000"/>
              <a:gd name="connsiteX105" fmla="*/ 75583 w 5282519"/>
              <a:gd name="connsiteY105" fmla="*/ 1743075 h 6858000"/>
              <a:gd name="connsiteX106" fmla="*/ 95738 w 5282519"/>
              <a:gd name="connsiteY106" fmla="*/ 1708150 h 6858000"/>
              <a:gd name="connsiteX107" fmla="*/ 115893 w 5282519"/>
              <a:gd name="connsiteY107" fmla="*/ 1671637 h 6858000"/>
              <a:gd name="connsiteX108" fmla="*/ 134368 w 5282519"/>
              <a:gd name="connsiteY108" fmla="*/ 1631950 h 6858000"/>
              <a:gd name="connsiteX109" fmla="*/ 152844 w 5282519"/>
              <a:gd name="connsiteY109" fmla="*/ 1589087 h 6858000"/>
              <a:gd name="connsiteX110" fmla="*/ 167960 w 5282519"/>
              <a:gd name="connsiteY110" fmla="*/ 1544637 h 6858000"/>
              <a:gd name="connsiteX111" fmla="*/ 178038 w 5282519"/>
              <a:gd name="connsiteY111" fmla="*/ 1492250 h 6858000"/>
              <a:gd name="connsiteX112" fmla="*/ 188115 w 5282519"/>
              <a:gd name="connsiteY112" fmla="*/ 1431925 h 6858000"/>
              <a:gd name="connsiteX113" fmla="*/ 189795 w 5282519"/>
              <a:gd name="connsiteY113" fmla="*/ 1363662 h 6858000"/>
              <a:gd name="connsiteX114" fmla="*/ 188115 w 5282519"/>
              <a:gd name="connsiteY114" fmla="*/ 1295400 h 6858000"/>
              <a:gd name="connsiteX115" fmla="*/ 178038 w 5282519"/>
              <a:gd name="connsiteY115" fmla="*/ 1235075 h 6858000"/>
              <a:gd name="connsiteX116" fmla="*/ 167960 w 5282519"/>
              <a:gd name="connsiteY116" fmla="*/ 1182687 h 6858000"/>
              <a:gd name="connsiteX117" fmla="*/ 152844 w 5282519"/>
              <a:gd name="connsiteY117" fmla="*/ 1136650 h 6858000"/>
              <a:gd name="connsiteX118" fmla="*/ 134368 w 5282519"/>
              <a:gd name="connsiteY118" fmla="*/ 1095375 h 6858000"/>
              <a:gd name="connsiteX119" fmla="*/ 115893 w 5282519"/>
              <a:gd name="connsiteY119" fmla="*/ 1055687 h 6858000"/>
              <a:gd name="connsiteX120" fmla="*/ 95738 w 5282519"/>
              <a:gd name="connsiteY120" fmla="*/ 1017587 h 6858000"/>
              <a:gd name="connsiteX121" fmla="*/ 75583 w 5282519"/>
              <a:gd name="connsiteY121" fmla="*/ 981075 h 6858000"/>
              <a:gd name="connsiteX122" fmla="*/ 55427 w 5282519"/>
              <a:gd name="connsiteY122" fmla="*/ 942975 h 6858000"/>
              <a:gd name="connsiteX123" fmla="*/ 38632 w 5282519"/>
              <a:gd name="connsiteY123" fmla="*/ 901700 h 6858000"/>
              <a:gd name="connsiteX124" fmla="*/ 23515 w 5282519"/>
              <a:gd name="connsiteY124" fmla="*/ 854075 h 6858000"/>
              <a:gd name="connsiteX125" fmla="*/ 11758 w 5282519"/>
              <a:gd name="connsiteY125" fmla="*/ 801687 h 6858000"/>
              <a:gd name="connsiteX126" fmla="*/ 3359 w 5282519"/>
              <a:gd name="connsiteY126" fmla="*/ 744537 h 6858000"/>
              <a:gd name="connsiteX127" fmla="*/ 0 w 5282519"/>
              <a:gd name="connsiteY127" fmla="*/ 673100 h 6858000"/>
              <a:gd name="connsiteX128" fmla="*/ 3359 w 5282519"/>
              <a:gd name="connsiteY128" fmla="*/ 606425 h 6858000"/>
              <a:gd name="connsiteX129" fmla="*/ 11758 w 5282519"/>
              <a:gd name="connsiteY129" fmla="*/ 546100 h 6858000"/>
              <a:gd name="connsiteX130" fmla="*/ 23515 w 5282519"/>
              <a:gd name="connsiteY130" fmla="*/ 496887 h 6858000"/>
              <a:gd name="connsiteX131" fmla="*/ 38632 w 5282519"/>
              <a:gd name="connsiteY131" fmla="*/ 450850 h 6858000"/>
              <a:gd name="connsiteX132" fmla="*/ 55427 w 5282519"/>
              <a:gd name="connsiteY132" fmla="*/ 409575 h 6858000"/>
              <a:gd name="connsiteX133" fmla="*/ 73903 w 5282519"/>
              <a:gd name="connsiteY133" fmla="*/ 369887 h 6858000"/>
              <a:gd name="connsiteX134" fmla="*/ 92379 w 5282519"/>
              <a:gd name="connsiteY134" fmla="*/ 334962 h 6858000"/>
              <a:gd name="connsiteX135" fmla="*/ 112534 w 5282519"/>
              <a:gd name="connsiteY135" fmla="*/ 296862 h 6858000"/>
              <a:gd name="connsiteX136" fmla="*/ 132689 w 5282519"/>
              <a:gd name="connsiteY136" fmla="*/ 260350 h 6858000"/>
              <a:gd name="connsiteX137" fmla="*/ 149485 w 5282519"/>
              <a:gd name="connsiteY137" fmla="*/ 217487 h 6858000"/>
              <a:gd name="connsiteX138" fmla="*/ 166281 w 5282519"/>
              <a:gd name="connsiteY138" fmla="*/ 174625 h 6858000"/>
              <a:gd name="connsiteX139" fmla="*/ 176358 w 5282519"/>
              <a:gd name="connsiteY139" fmla="*/ 122237 h 6858000"/>
              <a:gd name="connsiteX140" fmla="*/ 184756 w 5282519"/>
              <a:gd name="connsiteY140" fmla="*/ 6667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5282519" h="6858000">
                <a:moveTo>
                  <a:pt x="189795" y="0"/>
                </a:moveTo>
                <a:lnTo>
                  <a:pt x="5282519" y="0"/>
                </a:lnTo>
                <a:lnTo>
                  <a:pt x="5282519" y="6858000"/>
                </a:lnTo>
                <a:lnTo>
                  <a:pt x="189795" y="6858000"/>
                </a:lnTo>
                <a:lnTo>
                  <a:pt x="184756" y="6791325"/>
                </a:lnTo>
                <a:lnTo>
                  <a:pt x="176358" y="6735762"/>
                </a:lnTo>
                <a:lnTo>
                  <a:pt x="166281" y="6683375"/>
                </a:lnTo>
                <a:lnTo>
                  <a:pt x="149485" y="6640512"/>
                </a:lnTo>
                <a:lnTo>
                  <a:pt x="132689" y="6597650"/>
                </a:lnTo>
                <a:lnTo>
                  <a:pt x="112534" y="6561137"/>
                </a:lnTo>
                <a:lnTo>
                  <a:pt x="92379" y="6523037"/>
                </a:lnTo>
                <a:lnTo>
                  <a:pt x="73903" y="6488112"/>
                </a:lnTo>
                <a:lnTo>
                  <a:pt x="55427" y="6448425"/>
                </a:lnTo>
                <a:lnTo>
                  <a:pt x="38632" y="6407150"/>
                </a:lnTo>
                <a:lnTo>
                  <a:pt x="23515" y="6361112"/>
                </a:lnTo>
                <a:lnTo>
                  <a:pt x="11758" y="6311900"/>
                </a:lnTo>
                <a:lnTo>
                  <a:pt x="3359" y="6251575"/>
                </a:lnTo>
                <a:lnTo>
                  <a:pt x="0" y="6183312"/>
                </a:lnTo>
                <a:lnTo>
                  <a:pt x="3359" y="6113462"/>
                </a:lnTo>
                <a:lnTo>
                  <a:pt x="11758" y="6056312"/>
                </a:lnTo>
                <a:lnTo>
                  <a:pt x="23515" y="6003925"/>
                </a:lnTo>
                <a:lnTo>
                  <a:pt x="38632" y="5956300"/>
                </a:lnTo>
                <a:lnTo>
                  <a:pt x="55427" y="5915025"/>
                </a:lnTo>
                <a:lnTo>
                  <a:pt x="75583" y="5876925"/>
                </a:lnTo>
                <a:lnTo>
                  <a:pt x="95738" y="5840412"/>
                </a:lnTo>
                <a:lnTo>
                  <a:pt x="115893" y="5802312"/>
                </a:lnTo>
                <a:lnTo>
                  <a:pt x="134368" y="5762625"/>
                </a:lnTo>
                <a:lnTo>
                  <a:pt x="152844" y="5721350"/>
                </a:lnTo>
                <a:lnTo>
                  <a:pt x="167960" y="5675312"/>
                </a:lnTo>
                <a:lnTo>
                  <a:pt x="178038" y="5622925"/>
                </a:lnTo>
                <a:lnTo>
                  <a:pt x="188115" y="5562600"/>
                </a:lnTo>
                <a:lnTo>
                  <a:pt x="189795" y="5494337"/>
                </a:lnTo>
                <a:lnTo>
                  <a:pt x="188115" y="5426075"/>
                </a:lnTo>
                <a:lnTo>
                  <a:pt x="178038" y="5365750"/>
                </a:lnTo>
                <a:lnTo>
                  <a:pt x="167960" y="5313362"/>
                </a:lnTo>
                <a:lnTo>
                  <a:pt x="152844" y="5268912"/>
                </a:lnTo>
                <a:lnTo>
                  <a:pt x="134368" y="5226050"/>
                </a:lnTo>
                <a:lnTo>
                  <a:pt x="115893" y="5186362"/>
                </a:lnTo>
                <a:lnTo>
                  <a:pt x="95738" y="5149850"/>
                </a:lnTo>
                <a:lnTo>
                  <a:pt x="75583" y="5114925"/>
                </a:lnTo>
                <a:lnTo>
                  <a:pt x="55427" y="5075237"/>
                </a:lnTo>
                <a:lnTo>
                  <a:pt x="38632" y="5033962"/>
                </a:lnTo>
                <a:lnTo>
                  <a:pt x="23515" y="4987925"/>
                </a:lnTo>
                <a:lnTo>
                  <a:pt x="11758" y="4935537"/>
                </a:lnTo>
                <a:lnTo>
                  <a:pt x="3359" y="4875212"/>
                </a:lnTo>
                <a:lnTo>
                  <a:pt x="0" y="4806950"/>
                </a:lnTo>
                <a:lnTo>
                  <a:pt x="3359" y="4738687"/>
                </a:lnTo>
                <a:lnTo>
                  <a:pt x="11758" y="4678362"/>
                </a:lnTo>
                <a:lnTo>
                  <a:pt x="23515" y="4625975"/>
                </a:lnTo>
                <a:lnTo>
                  <a:pt x="38632" y="4579937"/>
                </a:lnTo>
                <a:lnTo>
                  <a:pt x="55427" y="4537075"/>
                </a:lnTo>
                <a:lnTo>
                  <a:pt x="75583" y="4498975"/>
                </a:lnTo>
                <a:lnTo>
                  <a:pt x="115893" y="4424362"/>
                </a:lnTo>
                <a:lnTo>
                  <a:pt x="134368" y="4386262"/>
                </a:lnTo>
                <a:lnTo>
                  <a:pt x="152844" y="4343400"/>
                </a:lnTo>
                <a:lnTo>
                  <a:pt x="167960" y="4297362"/>
                </a:lnTo>
                <a:lnTo>
                  <a:pt x="178038" y="4244975"/>
                </a:lnTo>
                <a:lnTo>
                  <a:pt x="188115" y="4186237"/>
                </a:lnTo>
                <a:lnTo>
                  <a:pt x="189795" y="4116387"/>
                </a:lnTo>
                <a:lnTo>
                  <a:pt x="188115" y="4048125"/>
                </a:lnTo>
                <a:lnTo>
                  <a:pt x="178038" y="3987800"/>
                </a:lnTo>
                <a:lnTo>
                  <a:pt x="167960" y="3935412"/>
                </a:lnTo>
                <a:lnTo>
                  <a:pt x="152844" y="3890962"/>
                </a:lnTo>
                <a:lnTo>
                  <a:pt x="134368" y="3848100"/>
                </a:lnTo>
                <a:lnTo>
                  <a:pt x="115893" y="3811587"/>
                </a:lnTo>
                <a:lnTo>
                  <a:pt x="75583" y="3736975"/>
                </a:lnTo>
                <a:lnTo>
                  <a:pt x="55427" y="3697287"/>
                </a:lnTo>
                <a:lnTo>
                  <a:pt x="38632" y="3656012"/>
                </a:lnTo>
                <a:lnTo>
                  <a:pt x="23515" y="3609975"/>
                </a:lnTo>
                <a:lnTo>
                  <a:pt x="11758" y="3557587"/>
                </a:lnTo>
                <a:lnTo>
                  <a:pt x="3359" y="3497262"/>
                </a:lnTo>
                <a:lnTo>
                  <a:pt x="0" y="3427412"/>
                </a:lnTo>
                <a:lnTo>
                  <a:pt x="3359" y="3360737"/>
                </a:lnTo>
                <a:lnTo>
                  <a:pt x="11758" y="3300412"/>
                </a:lnTo>
                <a:lnTo>
                  <a:pt x="23515" y="3248025"/>
                </a:lnTo>
                <a:lnTo>
                  <a:pt x="38632" y="3201987"/>
                </a:lnTo>
                <a:lnTo>
                  <a:pt x="55427" y="3160712"/>
                </a:lnTo>
                <a:lnTo>
                  <a:pt x="75583" y="3121025"/>
                </a:lnTo>
                <a:lnTo>
                  <a:pt x="95738" y="3084512"/>
                </a:lnTo>
                <a:lnTo>
                  <a:pt x="115893" y="3046412"/>
                </a:lnTo>
                <a:lnTo>
                  <a:pt x="134368" y="3009900"/>
                </a:lnTo>
                <a:lnTo>
                  <a:pt x="152844" y="2967037"/>
                </a:lnTo>
                <a:lnTo>
                  <a:pt x="167960" y="2922587"/>
                </a:lnTo>
                <a:lnTo>
                  <a:pt x="178038" y="2868612"/>
                </a:lnTo>
                <a:lnTo>
                  <a:pt x="188115" y="2809875"/>
                </a:lnTo>
                <a:lnTo>
                  <a:pt x="189795" y="2741612"/>
                </a:lnTo>
                <a:lnTo>
                  <a:pt x="188115" y="2671762"/>
                </a:lnTo>
                <a:lnTo>
                  <a:pt x="178038" y="2613025"/>
                </a:lnTo>
                <a:lnTo>
                  <a:pt x="167960" y="2560637"/>
                </a:lnTo>
                <a:lnTo>
                  <a:pt x="152844" y="2513012"/>
                </a:lnTo>
                <a:lnTo>
                  <a:pt x="134368" y="2471737"/>
                </a:lnTo>
                <a:lnTo>
                  <a:pt x="115893" y="2433637"/>
                </a:lnTo>
                <a:lnTo>
                  <a:pt x="95738" y="2395537"/>
                </a:lnTo>
                <a:lnTo>
                  <a:pt x="75583" y="2359025"/>
                </a:lnTo>
                <a:lnTo>
                  <a:pt x="55427" y="2319337"/>
                </a:lnTo>
                <a:lnTo>
                  <a:pt x="38632" y="2278062"/>
                </a:lnTo>
                <a:lnTo>
                  <a:pt x="23515" y="2232025"/>
                </a:lnTo>
                <a:lnTo>
                  <a:pt x="11758" y="2179637"/>
                </a:lnTo>
                <a:lnTo>
                  <a:pt x="3359" y="2119312"/>
                </a:lnTo>
                <a:lnTo>
                  <a:pt x="0" y="2051050"/>
                </a:lnTo>
                <a:lnTo>
                  <a:pt x="3359" y="1982787"/>
                </a:lnTo>
                <a:lnTo>
                  <a:pt x="11758" y="1922462"/>
                </a:lnTo>
                <a:lnTo>
                  <a:pt x="23515" y="1870075"/>
                </a:lnTo>
                <a:lnTo>
                  <a:pt x="38632" y="1824037"/>
                </a:lnTo>
                <a:lnTo>
                  <a:pt x="55427" y="1782762"/>
                </a:lnTo>
                <a:lnTo>
                  <a:pt x="75583" y="1743075"/>
                </a:lnTo>
                <a:lnTo>
                  <a:pt x="95738" y="1708150"/>
                </a:lnTo>
                <a:lnTo>
                  <a:pt x="115893" y="1671637"/>
                </a:lnTo>
                <a:lnTo>
                  <a:pt x="134368" y="1631950"/>
                </a:lnTo>
                <a:lnTo>
                  <a:pt x="152844" y="1589087"/>
                </a:lnTo>
                <a:lnTo>
                  <a:pt x="167960" y="1544637"/>
                </a:lnTo>
                <a:lnTo>
                  <a:pt x="178038" y="1492250"/>
                </a:lnTo>
                <a:lnTo>
                  <a:pt x="188115" y="1431925"/>
                </a:lnTo>
                <a:lnTo>
                  <a:pt x="189795" y="1363662"/>
                </a:lnTo>
                <a:lnTo>
                  <a:pt x="188115" y="1295400"/>
                </a:lnTo>
                <a:lnTo>
                  <a:pt x="178038" y="1235075"/>
                </a:lnTo>
                <a:lnTo>
                  <a:pt x="167960" y="1182687"/>
                </a:lnTo>
                <a:lnTo>
                  <a:pt x="152844" y="1136650"/>
                </a:lnTo>
                <a:lnTo>
                  <a:pt x="134368" y="1095375"/>
                </a:lnTo>
                <a:lnTo>
                  <a:pt x="115893" y="1055687"/>
                </a:lnTo>
                <a:lnTo>
                  <a:pt x="95738" y="1017587"/>
                </a:lnTo>
                <a:lnTo>
                  <a:pt x="75583" y="981075"/>
                </a:lnTo>
                <a:lnTo>
                  <a:pt x="55427" y="942975"/>
                </a:lnTo>
                <a:lnTo>
                  <a:pt x="38632" y="901700"/>
                </a:lnTo>
                <a:lnTo>
                  <a:pt x="23515" y="854075"/>
                </a:lnTo>
                <a:lnTo>
                  <a:pt x="11758" y="801687"/>
                </a:lnTo>
                <a:lnTo>
                  <a:pt x="3359" y="744537"/>
                </a:lnTo>
                <a:lnTo>
                  <a:pt x="0" y="673100"/>
                </a:lnTo>
                <a:lnTo>
                  <a:pt x="3359" y="606425"/>
                </a:lnTo>
                <a:lnTo>
                  <a:pt x="11758" y="546100"/>
                </a:lnTo>
                <a:lnTo>
                  <a:pt x="23515" y="496887"/>
                </a:lnTo>
                <a:lnTo>
                  <a:pt x="38632" y="450850"/>
                </a:lnTo>
                <a:lnTo>
                  <a:pt x="55427" y="409575"/>
                </a:lnTo>
                <a:lnTo>
                  <a:pt x="73903" y="369887"/>
                </a:lnTo>
                <a:lnTo>
                  <a:pt x="92379" y="334962"/>
                </a:lnTo>
                <a:lnTo>
                  <a:pt x="112534" y="296862"/>
                </a:lnTo>
                <a:lnTo>
                  <a:pt x="132689" y="260350"/>
                </a:lnTo>
                <a:lnTo>
                  <a:pt x="149485" y="217487"/>
                </a:lnTo>
                <a:lnTo>
                  <a:pt x="166281" y="174625"/>
                </a:lnTo>
                <a:lnTo>
                  <a:pt x="176358" y="122237"/>
                </a:lnTo>
                <a:lnTo>
                  <a:pt x="184756" y="6667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hu-HU" dirty="0"/>
          </a:p>
        </p:txBody>
      </p:sp>
      <p:pic>
        <p:nvPicPr>
          <p:cNvPr id="9" name="Kép 8">
            <a:extLst>
              <a:ext uri="{FF2B5EF4-FFF2-40B4-BE49-F238E27FC236}">
                <a16:creationId xmlns:a16="http://schemas.microsoft.com/office/drawing/2014/main" id="{D7016F7E-0C41-4169-B2E4-5937011783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59" r="159"/>
          <a:stretch/>
        </p:blipFill>
        <p:spPr>
          <a:xfrm>
            <a:off x="6792478" y="-1"/>
            <a:ext cx="5279137" cy="6858000"/>
          </a:xfrm>
          <a:prstGeom prst="rect">
            <a:avLst/>
          </a:prstGeom>
        </p:spPr>
      </p:pic>
      <p:sp>
        <p:nvSpPr>
          <p:cNvPr id="10" name="Folyamatábra: Lyukszalag 9">
            <a:extLst>
              <a:ext uri="{FF2B5EF4-FFF2-40B4-BE49-F238E27FC236}">
                <a16:creationId xmlns:a16="http://schemas.microsoft.com/office/drawing/2014/main" id="{FC508780-AF6A-4B9D-BC62-7DBC45E8687D}"/>
              </a:ext>
            </a:extLst>
          </p:cNvPr>
          <p:cNvSpPr/>
          <p:nvPr/>
        </p:nvSpPr>
        <p:spPr>
          <a:xfrm rot="16200000">
            <a:off x="6440398" y="182472"/>
            <a:ext cx="1028700" cy="663754"/>
          </a:xfrm>
          <a:prstGeom prst="flowChartPunchedTap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3" name="Folyamatábra: Lyukszalag 12">
            <a:extLst>
              <a:ext uri="{FF2B5EF4-FFF2-40B4-BE49-F238E27FC236}">
                <a16:creationId xmlns:a16="http://schemas.microsoft.com/office/drawing/2014/main" id="{02108CE3-919F-4AC5-91F8-0947703D06FA}"/>
              </a:ext>
            </a:extLst>
          </p:cNvPr>
          <p:cNvSpPr/>
          <p:nvPr/>
        </p:nvSpPr>
        <p:spPr>
          <a:xfrm rot="16200000">
            <a:off x="6396783" y="3280679"/>
            <a:ext cx="894499" cy="814436"/>
          </a:xfrm>
          <a:prstGeom prst="flowChartPunchedTap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4" name="Folyamatábra: Lyukszalag 13">
            <a:extLst>
              <a:ext uri="{FF2B5EF4-FFF2-40B4-BE49-F238E27FC236}">
                <a16:creationId xmlns:a16="http://schemas.microsoft.com/office/drawing/2014/main" id="{7C5185A9-C8A6-4805-919B-FED938BA1462}"/>
              </a:ext>
            </a:extLst>
          </p:cNvPr>
          <p:cNvSpPr/>
          <p:nvPr/>
        </p:nvSpPr>
        <p:spPr>
          <a:xfrm rot="16200000">
            <a:off x="5748336" y="2796378"/>
            <a:ext cx="695325" cy="395025"/>
          </a:xfrm>
          <a:prstGeom prst="flowChartPunchedTap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5" name="Folyamatábra: Lyukszalag 14">
            <a:extLst>
              <a:ext uri="{FF2B5EF4-FFF2-40B4-BE49-F238E27FC236}">
                <a16:creationId xmlns:a16="http://schemas.microsoft.com/office/drawing/2014/main" id="{D7CE508C-C52C-45BC-9059-4FA4EAEEAE9B}"/>
              </a:ext>
            </a:extLst>
          </p:cNvPr>
          <p:cNvSpPr/>
          <p:nvPr/>
        </p:nvSpPr>
        <p:spPr>
          <a:xfrm rot="17125943">
            <a:off x="6377160" y="2556867"/>
            <a:ext cx="982979" cy="663752"/>
          </a:xfrm>
          <a:prstGeom prst="flowChartPunchedTap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2" name="Folyamatábra: Kijelzés 21">
            <a:extLst>
              <a:ext uri="{FF2B5EF4-FFF2-40B4-BE49-F238E27FC236}">
                <a16:creationId xmlns:a16="http://schemas.microsoft.com/office/drawing/2014/main" id="{97DF0C8D-B6A6-40AA-88B6-2108F7DCC533}"/>
              </a:ext>
            </a:extLst>
          </p:cNvPr>
          <p:cNvSpPr/>
          <p:nvPr/>
        </p:nvSpPr>
        <p:spPr>
          <a:xfrm>
            <a:off x="6256635" y="977608"/>
            <a:ext cx="1314450" cy="1431175"/>
          </a:xfrm>
          <a:prstGeom prst="flowChartDisplay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3" name="Folyamatábra: Kijelzés 22">
            <a:extLst>
              <a:ext uri="{FF2B5EF4-FFF2-40B4-BE49-F238E27FC236}">
                <a16:creationId xmlns:a16="http://schemas.microsoft.com/office/drawing/2014/main" id="{07E42F61-3F4B-4188-AB06-C71A2694D782}"/>
              </a:ext>
            </a:extLst>
          </p:cNvPr>
          <p:cNvSpPr/>
          <p:nvPr/>
        </p:nvSpPr>
        <p:spPr>
          <a:xfrm>
            <a:off x="6108103" y="4135148"/>
            <a:ext cx="1314450" cy="993984"/>
          </a:xfrm>
          <a:prstGeom prst="flowChartDisplay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4" name="Folyamatábra: Kijelzés 23">
            <a:extLst>
              <a:ext uri="{FF2B5EF4-FFF2-40B4-BE49-F238E27FC236}">
                <a16:creationId xmlns:a16="http://schemas.microsoft.com/office/drawing/2014/main" id="{70005F30-AB82-4131-BEF1-0D2F15208AC5}"/>
              </a:ext>
            </a:extLst>
          </p:cNvPr>
          <p:cNvSpPr/>
          <p:nvPr/>
        </p:nvSpPr>
        <p:spPr>
          <a:xfrm>
            <a:off x="5862472" y="5122994"/>
            <a:ext cx="1314450" cy="993984"/>
          </a:xfrm>
          <a:prstGeom prst="flowChartDisplay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5" name="Folyamatábra: Lyukszalag 24">
            <a:extLst>
              <a:ext uri="{FF2B5EF4-FFF2-40B4-BE49-F238E27FC236}">
                <a16:creationId xmlns:a16="http://schemas.microsoft.com/office/drawing/2014/main" id="{871F1003-BEB2-4E98-8695-ADD0702E9E44}"/>
              </a:ext>
            </a:extLst>
          </p:cNvPr>
          <p:cNvSpPr/>
          <p:nvPr/>
        </p:nvSpPr>
        <p:spPr>
          <a:xfrm rot="17338295">
            <a:off x="6150916" y="5969077"/>
            <a:ext cx="964096" cy="707296"/>
          </a:xfrm>
          <a:prstGeom prst="flowChartPunchedTap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5854D014-8045-4EE3-97E2-6F94E17E243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722" t="15714" r="23090" b="35110"/>
          <a:stretch/>
        </p:blipFill>
        <p:spPr>
          <a:xfrm>
            <a:off x="8371911" y="2453317"/>
            <a:ext cx="2633483" cy="1574660"/>
          </a:xfrm>
          <a:prstGeom prst="rect">
            <a:avLst/>
          </a:prstGeom>
        </p:spPr>
      </p:pic>
      <p:sp>
        <p:nvSpPr>
          <p:cNvPr id="26" name="Felhő 25">
            <a:extLst>
              <a:ext uri="{FF2B5EF4-FFF2-40B4-BE49-F238E27FC236}">
                <a16:creationId xmlns:a16="http://schemas.microsoft.com/office/drawing/2014/main" id="{FA066628-E7C6-4A44-9724-7E589E501D5D}"/>
              </a:ext>
            </a:extLst>
          </p:cNvPr>
          <p:cNvSpPr/>
          <p:nvPr/>
        </p:nvSpPr>
        <p:spPr>
          <a:xfrm rot="2763978">
            <a:off x="6683415" y="1933173"/>
            <a:ext cx="1390860" cy="1431175"/>
          </a:xfrm>
          <a:prstGeom prst="cloud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7" name="Felhő 26">
            <a:extLst>
              <a:ext uri="{FF2B5EF4-FFF2-40B4-BE49-F238E27FC236}">
                <a16:creationId xmlns:a16="http://schemas.microsoft.com/office/drawing/2014/main" id="{0E4F7DDF-A800-4F32-82B0-4D23154A5F7E}"/>
              </a:ext>
            </a:extLst>
          </p:cNvPr>
          <p:cNvSpPr/>
          <p:nvPr/>
        </p:nvSpPr>
        <p:spPr>
          <a:xfrm rot="2763978">
            <a:off x="7832572" y="2865845"/>
            <a:ext cx="838510" cy="749605"/>
          </a:xfrm>
          <a:prstGeom prst="cloud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8" name="Felhő 27">
            <a:extLst>
              <a:ext uri="{FF2B5EF4-FFF2-40B4-BE49-F238E27FC236}">
                <a16:creationId xmlns:a16="http://schemas.microsoft.com/office/drawing/2014/main" id="{A1EF8A48-F426-493D-BA4D-15AAAFD93379}"/>
              </a:ext>
            </a:extLst>
          </p:cNvPr>
          <p:cNvSpPr/>
          <p:nvPr/>
        </p:nvSpPr>
        <p:spPr>
          <a:xfrm rot="2763978">
            <a:off x="6691866" y="2797374"/>
            <a:ext cx="1390860" cy="1547068"/>
          </a:xfrm>
          <a:prstGeom prst="cloud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7514371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7933A0E-9625-4A4D-99E1-05AC1A667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3299" y="284302"/>
            <a:ext cx="11001794" cy="1525267"/>
          </a:xfrm>
        </p:spPr>
        <p:txBody>
          <a:bodyPr>
            <a:normAutofit fontScale="90000"/>
          </a:bodyPr>
          <a:lstStyle/>
          <a:p>
            <a:r>
              <a:rPr lang="hu-HU" sz="8000" dirty="0">
                <a:latin typeface="Bodoni MT Condensed"/>
              </a:rPr>
              <a:t>Miért Hoztuk létre ezt az oldalt?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2A066B12-822F-4795-829B-C76A5792BC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25286" y="1523157"/>
            <a:ext cx="1636184" cy="558446"/>
          </a:xfrm>
        </p:spPr>
        <p:txBody>
          <a:bodyPr/>
          <a:lstStyle/>
          <a:p>
            <a:r>
              <a:rPr lang="hu-HU" sz="2800" dirty="0">
                <a:solidFill>
                  <a:srgbClr val="F8B323"/>
                </a:solidFill>
                <a:latin typeface="Bodoni MT Condensed"/>
              </a:rPr>
              <a:t>Probléma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9EA5D02B-5ABA-4969-A302-4A2A9EAD84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52800" y="2078995"/>
            <a:ext cx="4800600" cy="299639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hu-HU" dirty="0"/>
              <a:t>Csak telefonos foglalás érhető el</a:t>
            </a:r>
          </a:p>
          <a:p>
            <a:r>
              <a:rPr lang="hu-HU" dirty="0"/>
              <a:t>Vegyes vagy alacsony minőségű autók</a:t>
            </a:r>
          </a:p>
          <a:p>
            <a:r>
              <a:rPr lang="hu-HU" dirty="0"/>
              <a:t>Hiányoznak az informatív bérlési oldalak</a:t>
            </a:r>
          </a:p>
          <a:p>
            <a:r>
              <a:rPr lang="hu-HU" dirty="0"/>
              <a:t>Drága bérlési költségek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F1DA47AF-91B2-4DE7-BC82-8611434C7D8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15576" y="2711593"/>
            <a:ext cx="1593850" cy="632529"/>
          </a:xfrm>
        </p:spPr>
        <p:txBody>
          <a:bodyPr/>
          <a:lstStyle/>
          <a:p>
            <a:r>
              <a:rPr lang="hu-HU" sz="2800" dirty="0">
                <a:solidFill>
                  <a:srgbClr val="F8B323"/>
                </a:solidFill>
                <a:latin typeface="Bodoni MT Condensed"/>
              </a:rPr>
              <a:t>megoldás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CF66838F-02F9-413B-B369-8985BC063E7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15576" y="3423722"/>
            <a:ext cx="4800600" cy="329311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hu-HU" dirty="0" err="1"/>
              <a:t>DriveUs</a:t>
            </a:r>
            <a:endParaRPr lang="hu-HU" dirty="0"/>
          </a:p>
          <a:p>
            <a:r>
              <a:rPr lang="hu-HU"/>
              <a:t>Elérhető bármikor, bárhol és </a:t>
            </a:r>
            <a:r>
              <a:rPr lang="hu-HU" dirty="0"/>
              <a:t>bármilyen eszközön</a:t>
            </a:r>
          </a:p>
          <a:p>
            <a:r>
              <a:rPr lang="hu-HU" dirty="0"/>
              <a:t>Könnyű kommunikációs platformok</a:t>
            </a:r>
          </a:p>
          <a:p>
            <a:r>
              <a:rPr lang="hu-HU" dirty="0"/>
              <a:t>Információs oldalak</a:t>
            </a:r>
          </a:p>
          <a:p>
            <a:r>
              <a:rPr lang="en-US" dirty="0"/>
              <a:t>Intu</a:t>
            </a:r>
            <a:r>
              <a:rPr lang="hu-HU" dirty="0" err="1"/>
              <a:t>itív</a:t>
            </a:r>
            <a:r>
              <a:rPr lang="hu-HU" dirty="0"/>
              <a:t>, könnyű felhasználás </a:t>
            </a:r>
          </a:p>
          <a:p>
            <a:r>
              <a:rPr lang="hu-HU" dirty="0"/>
              <a:t>Felhasználóbarát</a:t>
            </a:r>
          </a:p>
        </p:txBody>
      </p:sp>
      <p:sp>
        <p:nvSpPr>
          <p:cNvPr id="7" name="Téglalap 6">
            <a:extLst>
              <a:ext uri="{FF2B5EF4-FFF2-40B4-BE49-F238E27FC236}">
                <a16:creationId xmlns:a16="http://schemas.microsoft.com/office/drawing/2014/main" id="{7D085CCE-9ED1-45F6-BBFD-189B28CF40DB}"/>
              </a:ext>
            </a:extLst>
          </p:cNvPr>
          <p:cNvSpPr/>
          <p:nvPr/>
        </p:nvSpPr>
        <p:spPr>
          <a:xfrm>
            <a:off x="4121228" y="1169981"/>
            <a:ext cx="3779189" cy="116955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endParaRPr lang="hu-HU" sz="1600" dirty="0">
              <a:ln w="0"/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algn="ctr"/>
            <a:endParaRPr lang="hu-HU" sz="5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8" name="Ábra 7" descr="Kérdőjel egyszínű kitöltéssel">
            <a:extLst>
              <a:ext uri="{FF2B5EF4-FFF2-40B4-BE49-F238E27FC236}">
                <a16:creationId xmlns:a16="http://schemas.microsoft.com/office/drawing/2014/main" id="{B35685F4-D87E-E6D1-7AEA-3D4EE4DFF4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58633" y="3776133"/>
            <a:ext cx="2163233" cy="2099733"/>
          </a:xfrm>
          <a:prstGeom prst="rect">
            <a:avLst/>
          </a:prstGeom>
        </p:spPr>
      </p:pic>
      <p:pic>
        <p:nvPicPr>
          <p:cNvPr id="9" name="Ábra 8" descr="Pipa egyszínű kitöltéssel">
            <a:extLst>
              <a:ext uri="{FF2B5EF4-FFF2-40B4-BE49-F238E27FC236}">
                <a16:creationId xmlns:a16="http://schemas.microsoft.com/office/drawing/2014/main" id="{20BBCC8B-05FD-7DEF-F83E-D79E7B6F90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999133" y="1902883"/>
            <a:ext cx="1295400" cy="133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989718"/>
      </p:ext>
    </p:extLst>
  </p:cSld>
  <p:clrMapOvr>
    <a:masterClrMapping/>
  </p:clrMapOvr>
  <p:transition spd="med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7933A0E-9625-4A4D-99E1-05AC1A667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9594" y="187255"/>
            <a:ext cx="5071534" cy="1525267"/>
          </a:xfrm>
        </p:spPr>
        <p:txBody>
          <a:bodyPr>
            <a:normAutofit/>
          </a:bodyPr>
          <a:lstStyle/>
          <a:p>
            <a:r>
              <a:rPr lang="hu-HU" sz="8000">
                <a:solidFill>
                  <a:srgbClr val="F8B323"/>
                </a:solidFill>
                <a:latin typeface="Bodoni MT Condensed"/>
              </a:rPr>
              <a:t>Mit kínálunk?</a:t>
            </a:r>
            <a:endParaRPr lang="hu-HU" sz="8000">
              <a:solidFill>
                <a:srgbClr val="F8B323"/>
              </a:solidFill>
              <a:latin typeface="Bodoni MT Condensed" panose="02070606080606020203" pitchFamily="18" charset="0"/>
            </a:endParaRP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9EA5D02B-5ABA-4969-A302-4A2A9EAD84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790188" y="2505604"/>
            <a:ext cx="4800600" cy="299639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hu-HU" sz="1600" dirty="0"/>
              <a:t>Regisz</a:t>
            </a:r>
            <a:r>
              <a:rPr lang="hu-HU" dirty="0"/>
              <a:t>tráció és bejelent</a:t>
            </a:r>
            <a:r>
              <a:rPr lang="hu-HU" sz="1600" dirty="0"/>
              <a:t>kezés</a:t>
            </a:r>
          </a:p>
          <a:p>
            <a:pPr marL="0" indent="0" algn="ctr">
              <a:buNone/>
            </a:pPr>
            <a:r>
              <a:rPr lang="hu-HU" dirty="0"/>
              <a:t>Profil szerkesztés</a:t>
            </a:r>
          </a:p>
          <a:p>
            <a:pPr marL="0" indent="0" algn="ctr">
              <a:buNone/>
            </a:pPr>
            <a:r>
              <a:rPr lang="hu-HU" sz="2400" dirty="0"/>
              <a:t>Autók szűrése az oldalon</a:t>
            </a:r>
          </a:p>
          <a:p>
            <a:pPr marL="0" indent="0" algn="ctr">
              <a:buNone/>
            </a:pPr>
            <a:r>
              <a:rPr lang="hu-HU" dirty="0"/>
              <a:t>Foglalások leadása</a:t>
            </a:r>
          </a:p>
          <a:p>
            <a:pPr marL="0" indent="0" algn="ctr">
              <a:buNone/>
            </a:pPr>
            <a:r>
              <a:rPr lang="hu-HU" sz="1600" dirty="0"/>
              <a:t>Korábbi és </a:t>
            </a:r>
            <a:r>
              <a:rPr lang="hu-HU" dirty="0"/>
              <a:t>aktuális foglalások </a:t>
            </a:r>
            <a:r>
              <a:rPr lang="hu-HU" sz="1600" dirty="0"/>
              <a:t>áttekintése</a:t>
            </a:r>
          </a:p>
        </p:txBody>
      </p:sp>
      <p:sp>
        <p:nvSpPr>
          <p:cNvPr id="7" name="Téglalap 6">
            <a:extLst>
              <a:ext uri="{FF2B5EF4-FFF2-40B4-BE49-F238E27FC236}">
                <a16:creationId xmlns:a16="http://schemas.microsoft.com/office/drawing/2014/main" id="{7D085CCE-9ED1-45F6-BBFD-189B28CF40DB}"/>
              </a:ext>
            </a:extLst>
          </p:cNvPr>
          <p:cNvSpPr/>
          <p:nvPr/>
        </p:nvSpPr>
        <p:spPr>
          <a:xfrm>
            <a:off x="6003634" y="1088635"/>
            <a:ext cx="184731" cy="1415772"/>
          </a:xfrm>
          <a:prstGeom prst="rect">
            <a:avLst/>
          </a:prstGeom>
          <a:noFill/>
        </p:spPr>
        <p:txBody>
          <a:bodyPr wrap="none" lIns="91440" tIns="45720" rIns="91440" bIns="45720" anchor="t">
            <a:spAutoFit/>
          </a:bodyPr>
          <a:lstStyle/>
          <a:p>
            <a:pPr algn="ctr"/>
            <a:endParaRPr lang="hu-HU" sz="1600" dirty="0">
              <a:ln w="0"/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algn="ctr"/>
            <a:endParaRPr lang="hu-HU" sz="1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endParaRPr lang="hu-HU" sz="5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5" name="Ábra 4" descr="Nagyító körvonalas">
            <a:extLst>
              <a:ext uri="{FF2B5EF4-FFF2-40B4-BE49-F238E27FC236}">
                <a16:creationId xmlns:a16="http://schemas.microsoft.com/office/drawing/2014/main" id="{920940D6-AA12-F9C6-6FAD-8866318B60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520000">
            <a:off x="3208428" y="209551"/>
            <a:ext cx="8195732" cy="8333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533340"/>
      </p:ext>
    </p:extLst>
  </p:cSld>
  <p:clrMapOvr>
    <a:masterClrMapping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7933A0E-9625-4A4D-99E1-05AC1A667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8915" y="-167568"/>
            <a:ext cx="2859617" cy="1557017"/>
          </a:xfrm>
        </p:spPr>
        <p:txBody>
          <a:bodyPr>
            <a:normAutofit/>
          </a:bodyPr>
          <a:lstStyle/>
          <a:p>
            <a:r>
              <a:rPr lang="hu-HU" sz="8000" err="1">
                <a:latin typeface="Bodoni MT Condensed"/>
              </a:rPr>
              <a:t>DRIVEus</a:t>
            </a:r>
            <a:endParaRPr lang="hu-HU" sz="8000">
              <a:latin typeface="Bodoni MT Condensed"/>
            </a:endParaRP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2A066B12-822F-4795-829B-C76A5792BC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73602" y="1063007"/>
            <a:ext cx="2444398" cy="656549"/>
          </a:xfrm>
        </p:spPr>
        <p:txBody>
          <a:bodyPr/>
          <a:lstStyle/>
          <a:p>
            <a:r>
              <a:rPr lang="pt-BR" sz="1200" b="0"/>
              <a:t>A program felépítése</a:t>
            </a:r>
            <a:endParaRPr lang="hu-HU" sz="1200" b="0"/>
          </a:p>
          <a:p>
            <a:endParaRPr lang="pt-BR" sz="1200" b="0" dirty="0"/>
          </a:p>
        </p:txBody>
      </p:sp>
      <p:pic>
        <p:nvPicPr>
          <p:cNvPr id="9" name="Kép 8">
            <a:extLst>
              <a:ext uri="{FF2B5EF4-FFF2-40B4-BE49-F238E27FC236}">
                <a16:creationId xmlns:a16="http://schemas.microsoft.com/office/drawing/2014/main" id="{EF6D3FEE-69D8-47DB-A991-F342F2103A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9627" y="2521483"/>
            <a:ext cx="3238255" cy="1647086"/>
          </a:xfrm>
          <a:prstGeom prst="rect">
            <a:avLst/>
          </a:prstGeom>
        </p:spPr>
      </p:pic>
      <p:sp>
        <p:nvSpPr>
          <p:cNvPr id="20" name="Tartalom helye 19">
            <a:extLst>
              <a:ext uri="{FF2B5EF4-FFF2-40B4-BE49-F238E27FC236}">
                <a16:creationId xmlns:a16="http://schemas.microsoft.com/office/drawing/2014/main" id="{0AAE0411-5519-6001-368A-24787E0FE6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054306" y="1814949"/>
            <a:ext cx="1806331" cy="310711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hu-HU" b="1">
                <a:solidFill>
                  <a:srgbClr val="F8B323"/>
                </a:solidFill>
              </a:rPr>
              <a:t>FRONTEND</a:t>
            </a:r>
          </a:p>
          <a:p>
            <a:pPr marL="0" indent="0">
              <a:buNone/>
            </a:pPr>
            <a:endParaRPr lang="hu-HU" dirty="0"/>
          </a:p>
          <a:p>
            <a:pPr marL="0" indent="0">
              <a:buNone/>
            </a:pPr>
            <a:endParaRPr lang="hu-HU" dirty="0"/>
          </a:p>
          <a:p>
            <a:pPr>
              <a:buFont typeface="Wingdings" panose="020B0604020202020204" pitchFamily="34" charset="0"/>
              <a:buChar char="v"/>
            </a:pPr>
            <a:r>
              <a:rPr lang="hu-HU" sz="1600"/>
              <a:t>HTML</a:t>
            </a:r>
            <a:endParaRPr lang="hu-HU" sz="1600" dirty="0"/>
          </a:p>
          <a:p>
            <a:pPr>
              <a:buFont typeface="Wingdings" panose="020B0604020202020204" pitchFamily="34" charset="0"/>
              <a:buChar char="v"/>
            </a:pPr>
            <a:r>
              <a:rPr lang="hu-HU" sz="1600"/>
              <a:t>CSS</a:t>
            </a:r>
          </a:p>
          <a:p>
            <a:pPr>
              <a:buFont typeface="Wingdings" panose="020B0604020202020204" pitchFamily="34" charset="0"/>
              <a:buChar char="v"/>
            </a:pPr>
            <a:r>
              <a:rPr lang="hu-HU" sz="1600"/>
              <a:t>JS</a:t>
            </a:r>
            <a:endParaRPr lang="hu-HU" sz="1600" dirty="0"/>
          </a:p>
          <a:p>
            <a:pPr>
              <a:buFont typeface="Wingdings" panose="020B0604020202020204" pitchFamily="34" charset="0"/>
              <a:buChar char="v"/>
            </a:pPr>
            <a:r>
              <a:rPr lang="hu-HU" sz="1600"/>
              <a:t>BOOTSTRAP</a:t>
            </a:r>
            <a:endParaRPr lang="hu-HU" sz="1600" dirty="0"/>
          </a:p>
        </p:txBody>
      </p:sp>
      <p:sp>
        <p:nvSpPr>
          <p:cNvPr id="22" name="Tartalom helye 19">
            <a:extLst>
              <a:ext uri="{FF2B5EF4-FFF2-40B4-BE49-F238E27FC236}">
                <a16:creationId xmlns:a16="http://schemas.microsoft.com/office/drawing/2014/main" id="{7917173F-D584-CAC9-92CA-8EF3A3AAAB4F}"/>
              </a:ext>
            </a:extLst>
          </p:cNvPr>
          <p:cNvSpPr txBox="1">
            <a:spLocks/>
          </p:cNvSpPr>
          <p:nvPr/>
        </p:nvSpPr>
        <p:spPr>
          <a:xfrm>
            <a:off x="5288085" y="1791501"/>
            <a:ext cx="1615831" cy="29084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hu-HU" b="1">
                <a:solidFill>
                  <a:srgbClr val="F8B323"/>
                </a:solidFill>
              </a:rPr>
              <a:t>BACKEND</a:t>
            </a:r>
          </a:p>
          <a:p>
            <a:pPr marL="0" indent="0">
              <a:buNone/>
            </a:pPr>
            <a:endParaRPr lang="hu-HU" dirty="0"/>
          </a:p>
          <a:p>
            <a:pPr marL="0" indent="0">
              <a:buNone/>
            </a:pPr>
            <a:endParaRPr lang="hu-HU" dirty="0"/>
          </a:p>
          <a:p>
            <a:pPr>
              <a:buFont typeface="Wingdings" panose="020B0604020202020204" pitchFamily="34" charset="0"/>
              <a:buChar char="v"/>
            </a:pPr>
            <a:r>
              <a:rPr lang="hu-HU" sz="1600"/>
              <a:t>PHP</a:t>
            </a:r>
            <a:endParaRPr lang="hu-HU" sz="1600" dirty="0"/>
          </a:p>
        </p:txBody>
      </p:sp>
      <p:sp>
        <p:nvSpPr>
          <p:cNvPr id="24" name="Tartalom helye 19">
            <a:extLst>
              <a:ext uri="{FF2B5EF4-FFF2-40B4-BE49-F238E27FC236}">
                <a16:creationId xmlns:a16="http://schemas.microsoft.com/office/drawing/2014/main" id="{B2485B2F-2964-4393-22D2-D068B1845190}"/>
              </a:ext>
            </a:extLst>
          </p:cNvPr>
          <p:cNvSpPr txBox="1">
            <a:spLocks/>
          </p:cNvSpPr>
          <p:nvPr/>
        </p:nvSpPr>
        <p:spPr>
          <a:xfrm>
            <a:off x="8594155" y="1811040"/>
            <a:ext cx="1806330" cy="28978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hu-HU" b="1">
                <a:solidFill>
                  <a:srgbClr val="F8B323"/>
                </a:solidFill>
              </a:rPr>
              <a:t>ADATBÁZIS</a:t>
            </a:r>
          </a:p>
          <a:p>
            <a:pPr marL="0" indent="0">
              <a:buNone/>
            </a:pPr>
            <a:endParaRPr lang="hu-HU" dirty="0"/>
          </a:p>
          <a:p>
            <a:pPr marL="0" indent="0">
              <a:buNone/>
            </a:pPr>
            <a:endParaRPr lang="hu-HU" dirty="0"/>
          </a:p>
          <a:p>
            <a:pPr>
              <a:buFont typeface="Wingdings" panose="020B0604020202020204" pitchFamily="34" charset="0"/>
              <a:buChar char="v"/>
            </a:pPr>
            <a:r>
              <a:rPr lang="hu-HU" sz="1600"/>
              <a:t>MYSQL</a:t>
            </a:r>
            <a:endParaRPr lang="hu-HU" sz="1600" dirty="0"/>
          </a:p>
        </p:txBody>
      </p:sp>
      <p:pic>
        <p:nvPicPr>
          <p:cNvPr id="26" name="Kép 25" descr="A képen szöveg, képernyőkép, Betűtípus, Grafika látható&#10;&#10;Lehet, hogy az AI által létrehozott tartalom helytelen.">
            <a:extLst>
              <a:ext uri="{FF2B5EF4-FFF2-40B4-BE49-F238E27FC236}">
                <a16:creationId xmlns:a16="http://schemas.microsoft.com/office/drawing/2014/main" id="{DDE26596-7152-824A-A0BD-98922A5B70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0321" y="4706327"/>
            <a:ext cx="1323975" cy="1333500"/>
          </a:xfrm>
          <a:prstGeom prst="rect">
            <a:avLst/>
          </a:prstGeom>
        </p:spPr>
      </p:pic>
      <p:pic>
        <p:nvPicPr>
          <p:cNvPr id="29" name="Kép 28" descr="A képen Grafika, képernyőkép, szimbólum, embléma látható&#10;&#10;Lehet, hogy az AI által létrehozott tartalom helytelen.">
            <a:extLst>
              <a:ext uri="{FF2B5EF4-FFF2-40B4-BE49-F238E27FC236}">
                <a16:creationId xmlns:a16="http://schemas.microsoft.com/office/drawing/2014/main" id="{07EE2608-3DF5-09DF-80A1-242018DFDB5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67270" t="25777" r="-296" b="28855"/>
          <a:stretch/>
        </p:blipFill>
        <p:spPr>
          <a:xfrm>
            <a:off x="3050236" y="2444403"/>
            <a:ext cx="1330855" cy="1809775"/>
          </a:xfrm>
          <a:prstGeom prst="rect">
            <a:avLst/>
          </a:prstGeom>
        </p:spPr>
      </p:pic>
      <p:pic>
        <p:nvPicPr>
          <p:cNvPr id="30" name="Kép 29" descr="A képen szimbólum, embléma, Grafika, tervezés látható&#10;&#10;Lehet, hogy az AI által létrehozott tartalom helytelen.">
            <a:extLst>
              <a:ext uri="{FF2B5EF4-FFF2-40B4-BE49-F238E27FC236}">
                <a16:creationId xmlns:a16="http://schemas.microsoft.com/office/drawing/2014/main" id="{056392D6-8F66-D5D2-045A-7C67A8AF532E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33021" t="30970" r="34660" b="28977"/>
          <a:stretch/>
        </p:blipFill>
        <p:spPr>
          <a:xfrm>
            <a:off x="805719" y="4249037"/>
            <a:ext cx="1328778" cy="1611426"/>
          </a:xfrm>
          <a:prstGeom prst="rect">
            <a:avLst/>
          </a:prstGeom>
        </p:spPr>
      </p:pic>
      <p:pic>
        <p:nvPicPr>
          <p:cNvPr id="31" name="Kép 30" descr="A képen Grafika, embléma, szimbólum, Grafikus tervezés látható&#10;&#10;Lehet, hogy az AI által létrehozott tartalom helytelen.">
            <a:extLst>
              <a:ext uri="{FF2B5EF4-FFF2-40B4-BE49-F238E27FC236}">
                <a16:creationId xmlns:a16="http://schemas.microsoft.com/office/drawing/2014/main" id="{13E6CD20-1E05-83A7-67DC-A6520A5322E8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33" t="28526" r="68243" b="31591"/>
          <a:stretch/>
        </p:blipFill>
        <p:spPr>
          <a:xfrm>
            <a:off x="801207" y="1813169"/>
            <a:ext cx="1255131" cy="1613962"/>
          </a:xfrm>
          <a:prstGeom prst="rect">
            <a:avLst/>
          </a:prstGeom>
        </p:spPr>
      </p:pic>
      <p:pic>
        <p:nvPicPr>
          <p:cNvPr id="32" name="Kép 31" descr="A képen rajzfilm, Grafika, elefánt, clipart látható&#10;&#10;Lehet, hogy az AI által létrehozott tartalom helytelen.">
            <a:extLst>
              <a:ext uri="{FF2B5EF4-FFF2-40B4-BE49-F238E27FC236}">
                <a16:creationId xmlns:a16="http://schemas.microsoft.com/office/drawing/2014/main" id="{DCEB640B-C17A-BE6F-A8E7-A708957C786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87646" y="4095262"/>
            <a:ext cx="2438400" cy="1676400"/>
          </a:xfrm>
          <a:prstGeom prst="rect">
            <a:avLst/>
          </a:prstGeom>
        </p:spPr>
      </p:pic>
      <p:pic>
        <p:nvPicPr>
          <p:cNvPr id="5" name="Kép 4" descr="mysql plain wordmark&quot; Icon - Download for free – Iconduck">
            <a:extLst>
              <a:ext uri="{FF2B5EF4-FFF2-40B4-BE49-F238E27FC236}">
                <a16:creationId xmlns:a16="http://schemas.microsoft.com/office/drawing/2014/main" id="{E3D56CD7-A3AA-0B79-6272-4CB3C307827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95862" y="4386950"/>
            <a:ext cx="2450123" cy="1327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470976"/>
      </p:ext>
    </p:extLst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ím 4">
            <a:extLst>
              <a:ext uri="{FF2B5EF4-FFF2-40B4-BE49-F238E27FC236}">
                <a16:creationId xmlns:a16="http://schemas.microsoft.com/office/drawing/2014/main" id="{ADA2672B-5428-23FE-6598-E3A6DF802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7395" y="211667"/>
            <a:ext cx="3663950" cy="1154037"/>
          </a:xfrm>
        </p:spPr>
        <p:txBody>
          <a:bodyPr>
            <a:noAutofit/>
          </a:bodyPr>
          <a:lstStyle/>
          <a:p>
            <a:r>
              <a:rPr lang="hu-HU" sz="8000" err="1">
                <a:latin typeface="Bodoni MT Condensed"/>
              </a:rPr>
              <a:t>FRontend</a:t>
            </a:r>
            <a:endParaRPr lang="hu-HU" sz="8000">
              <a:latin typeface="Bodoni MT Condensed"/>
            </a:endParaRPr>
          </a:p>
        </p:txBody>
      </p:sp>
      <p:pic>
        <p:nvPicPr>
          <p:cNvPr id="3" name="Kép 2" descr="A képen szöveg, elektronika, képernyőkép, szoftver látható&#10;&#10;Lehet, hogy az AI által létrehozott tartalom helytelen.">
            <a:extLst>
              <a:ext uri="{FF2B5EF4-FFF2-40B4-BE49-F238E27FC236}">
                <a16:creationId xmlns:a16="http://schemas.microsoft.com/office/drawing/2014/main" id="{65A95BB0-0861-4342-C9B4-44A7293F18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2333" y="1582718"/>
            <a:ext cx="7874000" cy="3766650"/>
          </a:xfrm>
          <a:prstGeom prst="rect">
            <a:avLst/>
          </a:prstGeom>
        </p:spPr>
      </p:pic>
      <p:pic>
        <p:nvPicPr>
          <p:cNvPr id="4" name="Kép 3" descr="A képen szöveg, képernyőkép, szám, képernyő látható&#10;&#10;Lehet, hogy az AI által létrehozott tartalom helytelen.">
            <a:extLst>
              <a:ext uri="{FF2B5EF4-FFF2-40B4-BE49-F238E27FC236}">
                <a16:creationId xmlns:a16="http://schemas.microsoft.com/office/drawing/2014/main" id="{2AB7F890-B44C-2C57-6B05-A5C08C06B0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2332" y="4134445"/>
            <a:ext cx="7874001" cy="2420279"/>
          </a:xfrm>
          <a:prstGeom prst="rect">
            <a:avLst/>
          </a:prstGeom>
        </p:spPr>
      </p:pic>
      <p:sp>
        <p:nvSpPr>
          <p:cNvPr id="9" name="Szövegdoboz 8">
            <a:extLst>
              <a:ext uri="{FF2B5EF4-FFF2-40B4-BE49-F238E27FC236}">
                <a16:creationId xmlns:a16="http://schemas.microsoft.com/office/drawing/2014/main" id="{68552070-B119-0603-E184-8BDFF3207137}"/>
              </a:ext>
            </a:extLst>
          </p:cNvPr>
          <p:cNvSpPr txBox="1"/>
          <p:nvPr/>
        </p:nvSpPr>
        <p:spPr>
          <a:xfrm>
            <a:off x="6622481" y="1170229"/>
            <a:ext cx="173404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hu-HU" sz="2000" dirty="0">
                <a:solidFill>
                  <a:srgbClr val="F8B323"/>
                </a:solidFill>
              </a:rPr>
              <a:t>Profilom oldal</a:t>
            </a:r>
          </a:p>
        </p:txBody>
      </p:sp>
      <p:pic>
        <p:nvPicPr>
          <p:cNvPr id="10" name="Kép 9" descr="A képen szöveg, képernyőkép, Betűtípus, szám látható&#10;&#10;Lehet, hogy az AI által létrehozott tartalom helytelen.">
            <a:extLst>
              <a:ext uri="{FF2B5EF4-FFF2-40B4-BE49-F238E27FC236}">
                <a16:creationId xmlns:a16="http://schemas.microsoft.com/office/drawing/2014/main" id="{75AC7A7C-3C7F-0C15-4AB4-62922208F3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18121" y="2335741"/>
            <a:ext cx="2141009" cy="3858684"/>
          </a:xfrm>
          <a:prstGeom prst="rect">
            <a:avLst/>
          </a:prstGeom>
        </p:spPr>
      </p:pic>
      <p:sp>
        <p:nvSpPr>
          <p:cNvPr id="11" name="Szövegdoboz 10">
            <a:extLst>
              <a:ext uri="{FF2B5EF4-FFF2-40B4-BE49-F238E27FC236}">
                <a16:creationId xmlns:a16="http://schemas.microsoft.com/office/drawing/2014/main" id="{DCAECCE0-1FF8-1BAC-5F92-F2C6DE7054E7}"/>
              </a:ext>
            </a:extLst>
          </p:cNvPr>
          <p:cNvSpPr txBox="1"/>
          <p:nvPr/>
        </p:nvSpPr>
        <p:spPr>
          <a:xfrm>
            <a:off x="9522314" y="1868728"/>
            <a:ext cx="173404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hu-HU" sz="2000" dirty="0">
                <a:solidFill>
                  <a:srgbClr val="F8B323"/>
                </a:solidFill>
              </a:rPr>
              <a:t>Tagság vásárlás</a:t>
            </a:r>
          </a:p>
        </p:txBody>
      </p:sp>
    </p:spTree>
    <p:extLst>
      <p:ext uri="{BB962C8B-B14F-4D97-AF65-F5344CB8AC3E}">
        <p14:creationId xmlns:p14="http://schemas.microsoft.com/office/powerpoint/2010/main" val="1831108010"/>
      </p:ext>
    </p:extLst>
  </p:cSld>
  <p:clrMapOvr>
    <a:masterClrMapping/>
  </p:clrMapOvr>
  <p:transition spd="med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Tartalom helye 6" descr="A képen szöveg, Szárazföldi jármű, jármű, autó látható&#10;&#10;Lehet, hogy az AI által létrehozott tartalom helytelen.">
            <a:extLst>
              <a:ext uri="{FF2B5EF4-FFF2-40B4-BE49-F238E27FC236}">
                <a16:creationId xmlns:a16="http://schemas.microsoft.com/office/drawing/2014/main" id="{4B49B3A2-54FF-C4FA-6A23-EC614F41E52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172633" y="418224"/>
            <a:ext cx="8081433" cy="3840069"/>
          </a:xfrm>
        </p:spPr>
      </p:pic>
      <p:pic>
        <p:nvPicPr>
          <p:cNvPr id="8" name="Kép 7" descr="A képen szöveg, jármű, Szárazföldi jármű, képernyőkép látható&#10;&#10;Lehet, hogy az AI által létrehozott tartalom helytelen.">
            <a:extLst>
              <a:ext uri="{FF2B5EF4-FFF2-40B4-BE49-F238E27FC236}">
                <a16:creationId xmlns:a16="http://schemas.microsoft.com/office/drawing/2014/main" id="{B5824556-F04B-5E13-C8A4-EAEB893A93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4750" y="3857464"/>
            <a:ext cx="8075083" cy="2868403"/>
          </a:xfrm>
          <a:prstGeom prst="rect">
            <a:avLst/>
          </a:prstGeom>
        </p:spPr>
      </p:pic>
      <p:pic>
        <p:nvPicPr>
          <p:cNvPr id="11" name="Kép 10" descr="A képen szöveg, képernyőkép, Betűtípus, sárga látható&#10;&#10;Lehet, hogy az AI által létrehozott tartalom helytelen.">
            <a:extLst>
              <a:ext uri="{FF2B5EF4-FFF2-40B4-BE49-F238E27FC236}">
                <a16:creationId xmlns:a16="http://schemas.microsoft.com/office/drawing/2014/main" id="{33512E8A-D69B-54D7-3642-F303BAD894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74213" y="1817158"/>
            <a:ext cx="2124075" cy="4895850"/>
          </a:xfrm>
          <a:prstGeom prst="rect">
            <a:avLst/>
          </a:prstGeom>
        </p:spPr>
      </p:pic>
      <p:pic>
        <p:nvPicPr>
          <p:cNvPr id="12" name="Kép 11" descr="A képen szöveg, képernyőkép, Betűtípus, tervezés látható&#10;&#10;Lehet, hogy az AI által létrehozott tartalom helytelen.">
            <a:extLst>
              <a:ext uri="{FF2B5EF4-FFF2-40B4-BE49-F238E27FC236}">
                <a16:creationId xmlns:a16="http://schemas.microsoft.com/office/drawing/2014/main" id="{C37E1570-6B04-DB98-546D-F10CFBA798C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5434" t="10736" r="15906" b="14076"/>
          <a:stretch/>
        </p:blipFill>
        <p:spPr>
          <a:xfrm>
            <a:off x="9669991" y="82550"/>
            <a:ext cx="1922735" cy="1833392"/>
          </a:xfrm>
          <a:prstGeom prst="rect">
            <a:avLst/>
          </a:prstGeom>
        </p:spPr>
      </p:pic>
      <p:sp>
        <p:nvSpPr>
          <p:cNvPr id="14" name="Szövegdoboz 13">
            <a:extLst>
              <a:ext uri="{FF2B5EF4-FFF2-40B4-BE49-F238E27FC236}">
                <a16:creationId xmlns:a16="http://schemas.microsoft.com/office/drawing/2014/main" id="{626F11C2-6BD5-85B3-26FF-F2AAB81AF4C3}"/>
              </a:ext>
            </a:extLst>
          </p:cNvPr>
          <p:cNvSpPr txBox="1"/>
          <p:nvPr/>
        </p:nvSpPr>
        <p:spPr>
          <a:xfrm>
            <a:off x="1172065" y="-4521"/>
            <a:ext cx="7089215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hu-HU" sz="2000" dirty="0">
                <a:solidFill>
                  <a:srgbClr val="F8B323"/>
                </a:solidFill>
              </a:rPr>
              <a:t>Autók oldal- jelenlegi kínálat megtekintése, login, regisztráció</a:t>
            </a:r>
          </a:p>
        </p:txBody>
      </p:sp>
    </p:spTree>
    <p:extLst>
      <p:ext uri="{BB962C8B-B14F-4D97-AF65-F5344CB8AC3E}">
        <p14:creationId xmlns:p14="http://schemas.microsoft.com/office/powerpoint/2010/main" val="4197529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B7F14B-BD10-CB2D-3B89-F2BC29C868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Kép 6" descr="A képen szöveg, képernyőkép, szoftver, Multimédiás szoftver látható&#10;&#10;Lehet, hogy az AI által létrehozott tartalom helytelen.">
            <a:extLst>
              <a:ext uri="{FF2B5EF4-FFF2-40B4-BE49-F238E27FC236}">
                <a16:creationId xmlns:a16="http://schemas.microsoft.com/office/drawing/2014/main" id="{F52887A5-8A48-A795-A13B-BBEAD532B0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769" y="611492"/>
            <a:ext cx="10834077" cy="5185631"/>
          </a:xfrm>
          <a:prstGeom prst="rect">
            <a:avLst/>
          </a:prstGeom>
        </p:spPr>
      </p:pic>
      <p:sp>
        <p:nvSpPr>
          <p:cNvPr id="9" name="Szövegdoboz 8">
            <a:extLst>
              <a:ext uri="{FF2B5EF4-FFF2-40B4-BE49-F238E27FC236}">
                <a16:creationId xmlns:a16="http://schemas.microsoft.com/office/drawing/2014/main" id="{1228520D-67C5-6337-603F-28FC7266FB35}"/>
              </a:ext>
            </a:extLst>
          </p:cNvPr>
          <p:cNvSpPr txBox="1"/>
          <p:nvPr/>
        </p:nvSpPr>
        <p:spPr>
          <a:xfrm>
            <a:off x="1150083" y="207960"/>
            <a:ext cx="386129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hu-HU" sz="2000" dirty="0">
                <a:solidFill>
                  <a:srgbClr val="F8B323"/>
                </a:solidFill>
              </a:rPr>
              <a:t>Bérléseim oldal</a:t>
            </a:r>
          </a:p>
        </p:txBody>
      </p:sp>
    </p:spTree>
    <p:extLst>
      <p:ext uri="{BB962C8B-B14F-4D97-AF65-F5344CB8AC3E}">
        <p14:creationId xmlns:p14="http://schemas.microsoft.com/office/powerpoint/2010/main" val="3568934554"/>
      </p:ext>
    </p:extLst>
  </p:cSld>
  <p:clrMapOvr>
    <a:masterClrMapping/>
  </p:clrMapOvr>
  <p:transition spd="med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F0BADC-72E2-A82B-6A3C-205848C9AC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ím 4">
            <a:extLst>
              <a:ext uri="{FF2B5EF4-FFF2-40B4-BE49-F238E27FC236}">
                <a16:creationId xmlns:a16="http://schemas.microsoft.com/office/drawing/2014/main" id="{2F301E1D-6569-91E8-905A-6A4A00E4C9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1095" y="202468"/>
            <a:ext cx="3409781" cy="1142283"/>
          </a:xfrm>
        </p:spPr>
        <p:txBody>
          <a:bodyPr anchor="t">
            <a:noAutofit/>
          </a:bodyPr>
          <a:lstStyle/>
          <a:p>
            <a:r>
              <a:rPr lang="hu-HU" sz="8000" dirty="0">
                <a:latin typeface="Bodoni MT Condensed"/>
              </a:rPr>
              <a:t>backend</a:t>
            </a:r>
          </a:p>
        </p:txBody>
      </p:sp>
      <p:pic>
        <p:nvPicPr>
          <p:cNvPr id="3" name="Tartalom helye 2">
            <a:extLst>
              <a:ext uri="{FF2B5EF4-FFF2-40B4-BE49-F238E27FC236}">
                <a16:creationId xmlns:a16="http://schemas.microsoft.com/office/drawing/2014/main" id="{3F462B05-1EAB-EA4C-EBEF-79CC458BA58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043174" y="773581"/>
            <a:ext cx="4536016" cy="2869882"/>
          </a:xfrm>
          <a:noFill/>
        </p:spPr>
      </p:pic>
      <p:pic>
        <p:nvPicPr>
          <p:cNvPr id="12" name="Kép 11" descr="A képen szöveg, képernyőkép, képernyő, szoftver látható&#10;&#10;Lehet, hogy az AI által létrehozott tartalom helytelen.">
            <a:extLst>
              <a:ext uri="{FF2B5EF4-FFF2-40B4-BE49-F238E27FC236}">
                <a16:creationId xmlns:a16="http://schemas.microsoft.com/office/drawing/2014/main" id="{2CD3FCDB-D1CF-9297-3CDC-CF6C8A03E2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9033" y="1941302"/>
            <a:ext cx="5395104" cy="4341244"/>
          </a:xfrm>
          <a:prstGeom prst="rect">
            <a:avLst/>
          </a:prstGeom>
        </p:spPr>
      </p:pic>
      <p:sp>
        <p:nvSpPr>
          <p:cNvPr id="14" name="Szövegdoboz 13">
            <a:extLst>
              <a:ext uri="{FF2B5EF4-FFF2-40B4-BE49-F238E27FC236}">
                <a16:creationId xmlns:a16="http://schemas.microsoft.com/office/drawing/2014/main" id="{D42AD902-9ED5-095B-2588-1CCE36E4B5CF}"/>
              </a:ext>
            </a:extLst>
          </p:cNvPr>
          <p:cNvSpPr txBox="1"/>
          <p:nvPr/>
        </p:nvSpPr>
        <p:spPr>
          <a:xfrm>
            <a:off x="1244949" y="1538050"/>
            <a:ext cx="2437941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hu-HU" sz="2000" dirty="0">
                <a:solidFill>
                  <a:srgbClr val="F8B323"/>
                </a:solidFill>
              </a:rPr>
              <a:t>Kép link átalakítása</a:t>
            </a:r>
          </a:p>
        </p:txBody>
      </p:sp>
      <p:sp>
        <p:nvSpPr>
          <p:cNvPr id="15" name="Szövegdoboz 14">
            <a:extLst>
              <a:ext uri="{FF2B5EF4-FFF2-40B4-BE49-F238E27FC236}">
                <a16:creationId xmlns:a16="http://schemas.microsoft.com/office/drawing/2014/main" id="{6FEEC0A7-6056-8C42-1C4D-BBBE39B35716}"/>
              </a:ext>
            </a:extLst>
          </p:cNvPr>
          <p:cNvSpPr txBox="1"/>
          <p:nvPr/>
        </p:nvSpPr>
        <p:spPr>
          <a:xfrm>
            <a:off x="7039024" y="387861"/>
            <a:ext cx="2437941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hu-HU" sz="2000" dirty="0">
                <a:solidFill>
                  <a:srgbClr val="F8B323"/>
                </a:solidFill>
              </a:rPr>
              <a:t>Adatbázis kapcsolat</a:t>
            </a:r>
          </a:p>
        </p:txBody>
      </p:sp>
    </p:spTree>
    <p:extLst>
      <p:ext uri="{BB962C8B-B14F-4D97-AF65-F5344CB8AC3E}">
        <p14:creationId xmlns:p14="http://schemas.microsoft.com/office/powerpoint/2010/main" val="3601702915"/>
      </p:ext>
    </p:extLst>
  </p:cSld>
  <p:clrMapOvr>
    <a:masterClrMapping/>
  </p:clrMapOvr>
  <p:transition spd="med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7933A0E-9625-4A4D-99E1-05AC1A667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9650" y="0"/>
            <a:ext cx="3484034" cy="1578183"/>
          </a:xfrm>
        </p:spPr>
        <p:txBody>
          <a:bodyPr>
            <a:normAutofit/>
          </a:bodyPr>
          <a:lstStyle/>
          <a:p>
            <a:r>
              <a:rPr lang="hu-HU" sz="8000">
                <a:latin typeface="Bodoni MT Condensed"/>
              </a:rPr>
              <a:t>adatbázis</a:t>
            </a:r>
            <a:endParaRPr lang="hu-HU" sz="8000" dirty="0">
              <a:latin typeface="Bodoni MT Condensed" panose="02070606080606020203" pitchFamily="18" charset="0"/>
            </a:endParaRPr>
          </a:p>
        </p:txBody>
      </p:sp>
      <p:sp>
        <p:nvSpPr>
          <p:cNvPr id="4" name="Téglalap 3">
            <a:extLst>
              <a:ext uri="{FF2B5EF4-FFF2-40B4-BE49-F238E27FC236}">
                <a16:creationId xmlns:a16="http://schemas.microsoft.com/office/drawing/2014/main" id="{569AAA26-5553-4FE0-B392-3DD43E3A7C69}"/>
              </a:ext>
            </a:extLst>
          </p:cNvPr>
          <p:cNvSpPr/>
          <p:nvPr/>
        </p:nvSpPr>
        <p:spPr>
          <a:xfrm>
            <a:off x="1095853" y="1577832"/>
            <a:ext cx="2815211" cy="64633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hu-HU" err="1">
                <a:ln w="0"/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Gill Sans MT"/>
              </a:rPr>
              <a:t>MySQL</a:t>
            </a:r>
            <a:endParaRPr lang="hu-HU">
              <a:ln w="0"/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Gill Sans MT"/>
            </a:endParaRPr>
          </a:p>
          <a:p>
            <a:pPr algn="ctr"/>
            <a:r>
              <a:rPr lang="hu-HU" err="1">
                <a:ln w="0"/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Gill Sans MT"/>
              </a:rPr>
              <a:t>phpMyAdmin</a:t>
            </a:r>
            <a:endParaRPr lang="hu-HU" cap="none" spc="0">
              <a:ln w="0"/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Gill Sans MT"/>
            </a:endParaRPr>
          </a:p>
        </p:txBody>
      </p:sp>
      <p:pic>
        <p:nvPicPr>
          <p:cNvPr id="8" name="Kép 7" descr="A képen szöveg, képernyőkép, Betűtípus, szám látható&#10;&#10;Lehet, hogy az AI által létrehozott tartalom helytelen.">
            <a:extLst>
              <a:ext uri="{FF2B5EF4-FFF2-40B4-BE49-F238E27FC236}">
                <a16:creationId xmlns:a16="http://schemas.microsoft.com/office/drawing/2014/main" id="{DA33C23C-D131-B21F-AD8B-AA2016E954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6285" y="586968"/>
            <a:ext cx="7162020" cy="590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012417"/>
      </p:ext>
    </p:extLst>
  </p:cSld>
  <p:clrMapOvr>
    <a:masterClrMapping/>
  </p:clrMapOvr>
  <p:transition spd="med">
    <p:pull/>
  </p:transition>
</p:sld>
</file>

<file path=ppt/theme/theme1.xml><?xml version="1.0" encoding="utf-8"?>
<a:theme xmlns:a="http://schemas.openxmlformats.org/drawingml/2006/main" name="Jelvény">
  <a:themeElements>
    <a:clrScheme name="Badge">
      <a:dk1>
        <a:sysClr val="windowText" lastClr="000000"/>
      </a:dk1>
      <a:lt1>
        <a:sysClr val="window" lastClr="FFFFFF"/>
      </a:lt1>
      <a:dk2>
        <a:srgbClr val="2A1A00"/>
      </a:dk2>
      <a:lt2>
        <a:srgbClr val="F3F3F2"/>
      </a:lt2>
      <a:accent1>
        <a:srgbClr val="F8B323"/>
      </a:accent1>
      <a:accent2>
        <a:srgbClr val="656A59"/>
      </a:accent2>
      <a:accent3>
        <a:srgbClr val="46B2B5"/>
      </a:accent3>
      <a:accent4>
        <a:srgbClr val="8CAA7E"/>
      </a:accent4>
      <a:accent5>
        <a:srgbClr val="D36F68"/>
      </a:accent5>
      <a:accent6>
        <a:srgbClr val="826276"/>
      </a:accent6>
      <a:hlink>
        <a:srgbClr val="46B2B5"/>
      </a:hlink>
      <a:folHlink>
        <a:srgbClr val="A46694"/>
      </a:folHlink>
    </a:clrScheme>
    <a:fontScheme name="Badge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5361_TF67530480.potx" id="{92EDB4BB-ADAD-4ED8-BDCA-AB545AD3C98D}" vid="{07348E2C-BFA8-474E-8C32-2977A4092C9D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32C9D10-CA80-4BC9-9D59-B4B9486E932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55D5C12-9048-448D-A69C-F00736C0732E}">
  <ds:schemaRefs>
    <ds:schemaRef ds:uri="http://purl.org/dc/elements/1.1/"/>
    <ds:schemaRef ds:uri="http://purl.org/dc/dcmitype/"/>
    <ds:schemaRef ds:uri="http://www.w3.org/XML/1998/namespace"/>
    <ds:schemaRef ds:uri="16c05727-aa75-4e4a-9b5f-8a80a1165891"/>
    <ds:schemaRef ds:uri="http://schemas.microsoft.com/office/2006/metadata/properties"/>
    <ds:schemaRef ds:uri="http://schemas.microsoft.com/office/2006/documentManagement/types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DD0DBFED-7AB5-403D-9982-F81C20C3F5B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Jelvény arculat</Template>
  <TotalTime>0</TotalTime>
  <Words>323</Words>
  <Application>Microsoft Office PowerPoint</Application>
  <PresentationFormat>Szélesvásznú</PresentationFormat>
  <Paragraphs>119</Paragraphs>
  <Slides>17</Slides>
  <Notes>13</Notes>
  <HiddenSlides>0</HiddenSlides>
  <MMClips>0</MMClips>
  <ScaleCrop>false</ScaleCrop>
  <HeadingPairs>
    <vt:vector size="4" baseType="variant">
      <vt:variant>
        <vt:lpstr>Téma</vt:lpstr>
      </vt:variant>
      <vt:variant>
        <vt:i4>1</vt:i4>
      </vt:variant>
      <vt:variant>
        <vt:lpstr>Diacímek</vt:lpstr>
      </vt:variant>
      <vt:variant>
        <vt:i4>17</vt:i4>
      </vt:variant>
    </vt:vector>
  </HeadingPairs>
  <TitlesOfParts>
    <vt:vector size="18" baseType="lpstr">
      <vt:lpstr>Jelvény</vt:lpstr>
      <vt:lpstr>DriveUs</vt:lpstr>
      <vt:lpstr>Miért Hoztuk létre ezt az oldalt?</vt:lpstr>
      <vt:lpstr>Mit kínálunk?</vt:lpstr>
      <vt:lpstr>DRIVEus</vt:lpstr>
      <vt:lpstr>FRontend</vt:lpstr>
      <vt:lpstr>PowerPoint-bemutató</vt:lpstr>
      <vt:lpstr>PowerPoint-bemutató</vt:lpstr>
      <vt:lpstr>backend</vt:lpstr>
      <vt:lpstr>adatbázis</vt:lpstr>
      <vt:lpstr>PowerPoint-bemutató</vt:lpstr>
      <vt:lpstr>PowerPoint-bemutató</vt:lpstr>
      <vt:lpstr>tesztek</vt:lpstr>
      <vt:lpstr>Fejlesztési lehetőségek</vt:lpstr>
      <vt:lpstr>Fájlok kezelése </vt:lpstr>
      <vt:lpstr>PowerPoint-bemutató</vt:lpstr>
      <vt:lpstr>Munkafelosztás</vt:lpstr>
      <vt:lpstr>PowerPoint-bemutató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1388</cp:revision>
  <dcterms:created xsi:type="dcterms:W3CDTF">2025-03-28T11:55:23Z</dcterms:created>
  <dcterms:modified xsi:type="dcterms:W3CDTF">2025-04-27T22:21:35Z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